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Ubuntu"/>
      <p:regular r:id="rId31"/>
      <p:bold r:id="rId32"/>
      <p:italic r:id="rId33"/>
      <p:boldItalic r:id="rId34"/>
    </p:embeddedFont>
    <p:embeddedFont>
      <p:font typeface="Cuprum"/>
      <p:regular r:id="rId35"/>
      <p:bold r:id="rId36"/>
      <p:italic r:id="rId37"/>
      <p:boldItalic r:id="rId38"/>
    </p:embeddedFont>
    <p:embeddedFont>
      <p:font typeface="Podkov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33B137-F87D-4E7E-8B33-7C31B7B1535C}">
  <a:tblStyle styleId="{5A33B137-F87D-4E7E-8B33-7C31B7B153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dkov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Ubuntu-italic.fntdata"/><Relationship Id="rId10" Type="http://schemas.openxmlformats.org/officeDocument/2006/relationships/slide" Target="slides/slide4.xml"/><Relationship Id="rId32" Type="http://schemas.openxmlformats.org/officeDocument/2006/relationships/font" Target="fonts/Ubuntu-bold.fntdata"/><Relationship Id="rId13" Type="http://schemas.openxmlformats.org/officeDocument/2006/relationships/slide" Target="slides/slide7.xml"/><Relationship Id="rId35" Type="http://schemas.openxmlformats.org/officeDocument/2006/relationships/font" Target="fonts/Cuprum-regular.fntdata"/><Relationship Id="rId12" Type="http://schemas.openxmlformats.org/officeDocument/2006/relationships/slide" Target="slides/slide6.xml"/><Relationship Id="rId34" Type="http://schemas.openxmlformats.org/officeDocument/2006/relationships/font" Target="fonts/Ubuntu-boldItalic.fntdata"/><Relationship Id="rId15" Type="http://schemas.openxmlformats.org/officeDocument/2006/relationships/slide" Target="slides/slide9.xml"/><Relationship Id="rId37" Type="http://schemas.openxmlformats.org/officeDocument/2006/relationships/font" Target="fonts/Cuprum-italic.fntdata"/><Relationship Id="rId14" Type="http://schemas.openxmlformats.org/officeDocument/2006/relationships/slide" Target="slides/slide8.xml"/><Relationship Id="rId36" Type="http://schemas.openxmlformats.org/officeDocument/2006/relationships/font" Target="fonts/Cuprum-bold.fntdata"/><Relationship Id="rId17" Type="http://schemas.openxmlformats.org/officeDocument/2006/relationships/slide" Target="slides/slide11.xml"/><Relationship Id="rId39" Type="http://schemas.openxmlformats.org/officeDocument/2006/relationships/font" Target="fonts/Podkova-regular.fntdata"/><Relationship Id="rId16" Type="http://schemas.openxmlformats.org/officeDocument/2006/relationships/slide" Target="slides/slide10.xml"/><Relationship Id="rId38" Type="http://schemas.openxmlformats.org/officeDocument/2006/relationships/font" Target="fonts/Cupr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
          <p:cNvSpPr txBox="1"/>
          <p:nvPr>
            <p:ph type="ctrTitle"/>
          </p:nvPr>
        </p:nvSpPr>
        <p:spPr>
          <a:xfrm>
            <a:off x="4209800" y="1116550"/>
            <a:ext cx="93993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6000"/>
              <a:buFont typeface="Cuprum"/>
              <a:buNone/>
              <a:defRPr b="1" sz="6000">
                <a:solidFill>
                  <a:schemeClr val="lt1"/>
                </a:solidFill>
                <a:latin typeface="Cuprum"/>
                <a:ea typeface="Cuprum"/>
                <a:cs typeface="Cuprum"/>
                <a:sym typeface="Cupr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3"/>
          <p:cNvSpPr txBox="1"/>
          <p:nvPr>
            <p:ph idx="1" type="subTitle"/>
          </p:nvPr>
        </p:nvSpPr>
        <p:spPr>
          <a:xfrm>
            <a:off x="3448700" y="2652925"/>
            <a:ext cx="10160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4"/>
          <p:cNvSpPr txBox="1"/>
          <p:nvPr>
            <p:ph idx="1" type="body"/>
          </p:nvPr>
        </p:nvSpPr>
        <p:spPr>
          <a:xfrm>
            <a:off x="5402425" y="31093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b="0"/>
            </a:lvl1pPr>
            <a:lvl2pPr indent="-342900" lvl="1" marL="914400" algn="l">
              <a:spcBef>
                <a:spcPts val="360"/>
              </a:spcBef>
              <a:spcAft>
                <a:spcPts val="0"/>
              </a:spcAft>
              <a:buClr>
                <a:schemeClr val="dk1"/>
              </a:buClr>
              <a:buSzPts val="1800"/>
              <a:buChar char="–"/>
              <a:defRPr b="0"/>
            </a:lvl2pPr>
            <a:lvl3pPr indent="-342900" lvl="2" marL="1371600" algn="l">
              <a:spcBef>
                <a:spcPts val="360"/>
              </a:spcBef>
              <a:spcAft>
                <a:spcPts val="0"/>
              </a:spcAft>
              <a:buClr>
                <a:schemeClr val="dk1"/>
              </a:buClr>
              <a:buSzPts val="1800"/>
              <a:buChar char="•"/>
              <a:defRPr b="0"/>
            </a:lvl3pPr>
            <a:lvl4pPr indent="-342900" lvl="3" marL="1828800" algn="l">
              <a:spcBef>
                <a:spcPts val="360"/>
              </a:spcBef>
              <a:spcAft>
                <a:spcPts val="0"/>
              </a:spcAft>
              <a:buClr>
                <a:schemeClr val="dk1"/>
              </a:buClr>
              <a:buSzPts val="1800"/>
              <a:buChar char="–"/>
              <a:defRPr b="0"/>
            </a:lvl4pPr>
            <a:lvl5pPr indent="-342900" lvl="4" marL="2286000" algn="l">
              <a:spcBef>
                <a:spcPts val="360"/>
              </a:spcBef>
              <a:spcAft>
                <a:spcPts val="0"/>
              </a:spcAft>
              <a:buClr>
                <a:schemeClr val="dk1"/>
              </a:buClr>
              <a:buSzPts val="1800"/>
              <a:buChar char="»"/>
              <a:defRPr b="0"/>
            </a:lvl5pPr>
            <a:lvl6pPr indent="-342900" lvl="5" marL="2743200" algn="l">
              <a:spcBef>
                <a:spcPts val="360"/>
              </a:spcBef>
              <a:spcAft>
                <a:spcPts val="0"/>
              </a:spcAft>
              <a:buClr>
                <a:schemeClr val="dk1"/>
              </a:buClr>
              <a:buSzPts val="1800"/>
              <a:buChar char="•"/>
              <a:defRPr b="0"/>
            </a:lvl6pPr>
            <a:lvl7pPr indent="-342900" lvl="6" marL="3200400" algn="l">
              <a:spcBef>
                <a:spcPts val="360"/>
              </a:spcBef>
              <a:spcAft>
                <a:spcPts val="0"/>
              </a:spcAft>
              <a:buClr>
                <a:schemeClr val="dk1"/>
              </a:buClr>
              <a:buSzPts val="1800"/>
              <a:buChar char="•"/>
              <a:defRPr b="0"/>
            </a:lvl7pPr>
            <a:lvl8pPr indent="-342900" lvl="7" marL="3657600" algn="l">
              <a:spcBef>
                <a:spcPts val="360"/>
              </a:spcBef>
              <a:spcAft>
                <a:spcPts val="0"/>
              </a:spcAft>
              <a:buClr>
                <a:schemeClr val="dk1"/>
              </a:buClr>
              <a:buSzPts val="1800"/>
              <a:buChar char="•"/>
              <a:defRPr b="0"/>
            </a:lvl8pPr>
            <a:lvl9pPr indent="-342900" lvl="8" marL="4114800" algn="l">
              <a:spcBef>
                <a:spcPts val="360"/>
              </a:spcBef>
              <a:spcAft>
                <a:spcPts val="0"/>
              </a:spcAft>
              <a:buClr>
                <a:schemeClr val="dk1"/>
              </a:buClr>
              <a:buSzPts val="1800"/>
              <a:buChar char="•"/>
              <a:defRPr b="0"/>
            </a:lvl9pPr>
          </a:lstStyle>
          <a:p/>
        </p:txBody>
      </p:sp>
      <p:sp>
        <p:nvSpPr>
          <p:cNvPr id="16" name="Google Shape;1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
          <p:cNvSpPr txBox="1"/>
          <p:nvPr>
            <p:ph idx="1" type="body"/>
          </p:nvPr>
        </p:nvSpPr>
        <p:spPr>
          <a:xfrm>
            <a:off x="5038775" y="3572036"/>
            <a:ext cx="7772400" cy="28431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2000"/>
              <a:buNone/>
              <a:defRPr sz="2000"/>
            </a:lvl2pPr>
            <a:lvl3pPr indent="-228600" lvl="2" marL="1371600" algn="l">
              <a:spcBef>
                <a:spcPts val="320"/>
              </a:spcBef>
              <a:spcAft>
                <a:spcPts val="0"/>
              </a:spcAft>
              <a:buSzPts val="2000"/>
              <a:buNone/>
              <a:defRPr sz="2000"/>
            </a:lvl3pPr>
            <a:lvl4pPr indent="-228600" lvl="3" marL="1828800" algn="l">
              <a:spcBef>
                <a:spcPts val="280"/>
              </a:spcBef>
              <a:spcAft>
                <a:spcPts val="0"/>
              </a:spcAft>
              <a:buSzPts val="2000"/>
              <a:buNone/>
              <a:defRPr/>
            </a:lvl4pPr>
            <a:lvl5pPr indent="-228600" lvl="4" marL="2286000" algn="l">
              <a:spcBef>
                <a:spcPts val="280"/>
              </a:spcBef>
              <a:spcAft>
                <a:spcPts val="0"/>
              </a:spcAft>
              <a:buSzPts val="2000"/>
              <a:buNone/>
              <a:defRPr/>
            </a:lvl5pPr>
            <a:lvl6pPr indent="-228600" lvl="5" marL="2743200" algn="l">
              <a:spcBef>
                <a:spcPts val="280"/>
              </a:spcBef>
              <a:spcAft>
                <a:spcPts val="0"/>
              </a:spcAft>
              <a:buSzPts val="2000"/>
              <a:buNone/>
              <a:defRPr/>
            </a:lvl6pPr>
            <a:lvl7pPr indent="-228600" lvl="6" marL="3200400" algn="l">
              <a:spcBef>
                <a:spcPts val="280"/>
              </a:spcBef>
              <a:spcAft>
                <a:spcPts val="0"/>
              </a:spcAft>
              <a:buSzPts val="2000"/>
              <a:buNone/>
              <a:defRPr/>
            </a:lvl7pPr>
            <a:lvl8pPr indent="-228600" lvl="7" marL="3657600" algn="l">
              <a:spcBef>
                <a:spcPts val="280"/>
              </a:spcBef>
              <a:spcAft>
                <a:spcPts val="0"/>
              </a:spcAft>
              <a:buSzPts val="2000"/>
              <a:buNone/>
              <a:defRPr/>
            </a:lvl8pPr>
            <a:lvl9pPr indent="-228600" lvl="8" marL="4114800" algn="l">
              <a:spcBef>
                <a:spcPts val="280"/>
              </a:spcBef>
              <a:spcAft>
                <a:spcPts val="0"/>
              </a:spcAft>
              <a:buSzPts val="2000"/>
              <a:buNone/>
              <a:defRPr/>
            </a:lvl9pPr>
          </a:lstStyle>
          <a:p/>
        </p:txBody>
      </p:sp>
      <p:sp>
        <p:nvSpPr>
          <p:cNvPr id="19" name="Google Shape;19;p5"/>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6"/>
          <p:cNvSpPr txBox="1"/>
          <p:nvPr>
            <p:ph idx="1" type="body"/>
          </p:nvPr>
        </p:nvSpPr>
        <p:spPr>
          <a:xfrm>
            <a:off x="4367950" y="36285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6"/>
          <p:cNvSpPr txBox="1"/>
          <p:nvPr>
            <p:ph idx="2" type="body"/>
          </p:nvPr>
        </p:nvSpPr>
        <p:spPr>
          <a:xfrm>
            <a:off x="8558950" y="362857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6"/>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7"/>
          <p:cNvSpPr txBox="1"/>
          <p:nvPr>
            <p:ph type="title"/>
          </p:nvPr>
        </p:nvSpPr>
        <p:spPr>
          <a:xfrm>
            <a:off x="3085975" y="1264500"/>
            <a:ext cx="11074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 name="Shape 26"/>
        <p:cNvGrpSpPr/>
        <p:nvPr/>
      </p:nvGrpSpPr>
      <p:grpSpPr>
        <a:xfrm>
          <a:off x="0" y="0"/>
          <a:ext cx="0" cy="0"/>
          <a:chOff x="0" y="0"/>
          <a:chExt cx="0" cy="0"/>
        </a:xfrm>
      </p:grpSpPr>
      <p:sp>
        <p:nvSpPr>
          <p:cNvPr id="27" name="Google Shape;27;p8"/>
          <p:cNvSpPr/>
          <p:nvPr>
            <p:ph idx="2" type="pic"/>
          </p:nvPr>
        </p:nvSpPr>
        <p:spPr>
          <a:xfrm>
            <a:off x="8905806" y="2057400"/>
            <a:ext cx="8125500" cy="6094200"/>
          </a:xfrm>
          <a:prstGeom prst="rect">
            <a:avLst/>
          </a:prstGeom>
          <a:noFill/>
          <a:ln>
            <a:noFill/>
          </a:ln>
        </p:spPr>
      </p:sp>
      <p:sp>
        <p:nvSpPr>
          <p:cNvPr id="28" name="Google Shape;28;p8"/>
          <p:cNvSpPr txBox="1"/>
          <p:nvPr>
            <p:ph type="title"/>
          </p:nvPr>
        </p:nvSpPr>
        <p:spPr>
          <a:xfrm>
            <a:off x="976450" y="2140775"/>
            <a:ext cx="60102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8"/>
          <p:cNvSpPr txBox="1"/>
          <p:nvPr>
            <p:ph idx="1" type="body"/>
          </p:nvPr>
        </p:nvSpPr>
        <p:spPr>
          <a:xfrm>
            <a:off x="1236100" y="4407475"/>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1">
              <a:alphaModFix/>
            </a:blip>
            <a:stretch>
              <a:fillRect b="-75844" l="0" r="0" t="-75854"/>
            </a:stretch>
          </a:blipFill>
          <a:ln>
            <a:noFill/>
          </a:ln>
        </p:spPr>
      </p:sp>
      <p:sp>
        <p:nvSpPr>
          <p:cNvPr id="7" name="Google Shape;7;p1"/>
          <p:cNvSpPr txBox="1"/>
          <p:nvPr>
            <p:ph type="title"/>
          </p:nvPr>
        </p:nvSpPr>
        <p:spPr>
          <a:xfrm>
            <a:off x="4092075" y="1069763"/>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7000"/>
              <a:buFont typeface="Cuprum"/>
              <a:buNone/>
              <a:defRPr b="1" i="0" sz="7000" u="none" cap="none" strike="noStrik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5694500" y="403427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Char char="•"/>
              <a:defRPr i="0" sz="3200" u="none" cap="none" strike="noStrike">
                <a:solidFill>
                  <a:schemeClr val="lt1"/>
                </a:solidFill>
              </a:defRPr>
            </a:lvl1pPr>
            <a:lvl2pPr indent="-406400" lvl="1" marL="914400" marR="0" rtl="0" algn="l">
              <a:spcBef>
                <a:spcPts val="560"/>
              </a:spcBef>
              <a:spcAft>
                <a:spcPts val="0"/>
              </a:spcAft>
              <a:buClr>
                <a:schemeClr val="lt1"/>
              </a:buClr>
              <a:buSzPts val="2800"/>
              <a:buChar char="–"/>
              <a:defRPr i="0" sz="2800" u="none" cap="none" strike="noStrike">
                <a:solidFill>
                  <a:schemeClr val="lt1"/>
                </a:solidFill>
              </a:defRPr>
            </a:lvl2pPr>
            <a:lvl3pPr indent="-381000" lvl="2" marL="1371600" marR="0" rtl="0" algn="l">
              <a:spcBef>
                <a:spcPts val="480"/>
              </a:spcBef>
              <a:spcAft>
                <a:spcPts val="0"/>
              </a:spcAft>
              <a:buClr>
                <a:schemeClr val="lt1"/>
              </a:buClr>
              <a:buSzPts val="2400"/>
              <a:buChar char="•"/>
              <a:defRPr i="0" sz="2400" u="none" cap="none" strike="noStrike">
                <a:solidFill>
                  <a:schemeClr val="lt1"/>
                </a:solidFill>
              </a:defRPr>
            </a:lvl3pPr>
            <a:lvl4pPr indent="-355600" lvl="3" marL="1828800" marR="0" rtl="0" algn="l">
              <a:spcBef>
                <a:spcPts val="400"/>
              </a:spcBef>
              <a:spcAft>
                <a:spcPts val="0"/>
              </a:spcAft>
              <a:buClr>
                <a:schemeClr val="lt1"/>
              </a:buClr>
              <a:buSzPts val="2000"/>
              <a:buChar char="–"/>
              <a:defRPr i="0" sz="2000" u="none" cap="none" strike="noStrike">
                <a:solidFill>
                  <a:schemeClr val="lt1"/>
                </a:solidFill>
              </a:defRPr>
            </a:lvl4pPr>
            <a:lvl5pPr indent="-355600" lvl="4" marL="2286000" marR="0" rtl="0" algn="l">
              <a:spcBef>
                <a:spcPts val="400"/>
              </a:spcBef>
              <a:spcAft>
                <a:spcPts val="0"/>
              </a:spcAft>
              <a:buClr>
                <a:schemeClr val="lt1"/>
              </a:buClr>
              <a:buSzPts val="2000"/>
              <a:buChar char="»"/>
              <a:defRPr i="0" sz="2000" u="none" cap="none" strike="noStrike">
                <a:solidFill>
                  <a:schemeClr val="lt1"/>
                </a:solidFill>
              </a:defRPr>
            </a:lvl5pPr>
            <a:lvl6pPr indent="-355600" lvl="5" marL="2743200" marR="0" rtl="0" algn="l">
              <a:spcBef>
                <a:spcPts val="400"/>
              </a:spcBef>
              <a:spcAft>
                <a:spcPts val="0"/>
              </a:spcAft>
              <a:buClr>
                <a:schemeClr val="lt1"/>
              </a:buClr>
              <a:buSzPts val="2000"/>
              <a:buChar char="•"/>
              <a:defRPr i="0" sz="2000" u="none" cap="none" strike="noStrike">
                <a:solidFill>
                  <a:schemeClr val="lt1"/>
                </a:solidFill>
              </a:defRPr>
            </a:lvl6pPr>
            <a:lvl7pPr indent="-355600" lvl="6" marL="3200400" marR="0" rtl="0" algn="l">
              <a:spcBef>
                <a:spcPts val="400"/>
              </a:spcBef>
              <a:spcAft>
                <a:spcPts val="0"/>
              </a:spcAft>
              <a:buClr>
                <a:schemeClr val="lt1"/>
              </a:buClr>
              <a:buSzPts val="2000"/>
              <a:buChar char="•"/>
              <a:defRPr i="0" sz="2000" u="none" cap="none" strike="noStrike">
                <a:solidFill>
                  <a:schemeClr val="lt1"/>
                </a:solidFill>
              </a:defRPr>
            </a:lvl7pPr>
            <a:lvl8pPr indent="-355600" lvl="7" marL="3657600" marR="0" rtl="0" algn="l">
              <a:spcBef>
                <a:spcPts val="400"/>
              </a:spcBef>
              <a:spcAft>
                <a:spcPts val="0"/>
              </a:spcAft>
              <a:buClr>
                <a:schemeClr val="lt1"/>
              </a:buClr>
              <a:buSzPts val="2000"/>
              <a:buChar char="•"/>
              <a:defRPr i="0" sz="2000" u="none" cap="none" strike="noStrike">
                <a:solidFill>
                  <a:schemeClr val="lt1"/>
                </a:solidFill>
              </a:defRPr>
            </a:lvl8pPr>
            <a:lvl9pPr indent="-355600" lvl="8" marL="4114800" marR="0" rtl="0" algn="l">
              <a:spcBef>
                <a:spcPts val="400"/>
              </a:spcBef>
              <a:spcAft>
                <a:spcPts val="0"/>
              </a:spcAft>
              <a:buClr>
                <a:schemeClr val="lt1"/>
              </a:buClr>
              <a:buSzPts val="2000"/>
              <a:buChar char="•"/>
              <a:defRPr i="0" sz="2000" u="none" cap="none" strike="noStrike">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6.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30.png"/><Relationship Id="rId5"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4.jpg"/><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3.png"/><Relationship Id="rId13" Type="http://schemas.openxmlformats.org/officeDocument/2006/relationships/image" Target="../media/image11.png"/><Relationship Id="rId12"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7.png"/><Relationship Id="rId9" Type="http://schemas.openxmlformats.org/officeDocument/2006/relationships/image" Target="../media/image16.png"/><Relationship Id="rId15" Type="http://schemas.openxmlformats.org/officeDocument/2006/relationships/image" Target="../media/image56.png"/><Relationship Id="rId14" Type="http://schemas.openxmlformats.org/officeDocument/2006/relationships/image" Target="../media/image59.png"/><Relationship Id="rId17" Type="http://schemas.openxmlformats.org/officeDocument/2006/relationships/image" Target="../media/image63.png"/><Relationship Id="rId16" Type="http://schemas.openxmlformats.org/officeDocument/2006/relationships/image" Target="../media/image53.png"/><Relationship Id="rId5" Type="http://schemas.openxmlformats.org/officeDocument/2006/relationships/image" Target="../media/image61.png"/><Relationship Id="rId19" Type="http://schemas.openxmlformats.org/officeDocument/2006/relationships/image" Target="../media/image55.png"/><Relationship Id="rId6" Type="http://schemas.openxmlformats.org/officeDocument/2006/relationships/image" Target="../media/image58.png"/><Relationship Id="rId18" Type="http://schemas.openxmlformats.org/officeDocument/2006/relationships/image" Target="../media/image57.png"/><Relationship Id="rId7" Type="http://schemas.openxmlformats.org/officeDocument/2006/relationships/image" Target="../media/image54.png"/><Relationship Id="rId8"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35" name="Google Shape;35;p9"/>
          <p:cNvSpPr txBox="1"/>
          <p:nvPr/>
        </p:nvSpPr>
        <p:spPr>
          <a:xfrm>
            <a:off x="337397" y="2377181"/>
            <a:ext cx="9937800" cy="400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999" u="none" cap="none" strike="noStrike">
                <a:solidFill>
                  <a:srgbClr val="FFFFFF"/>
                </a:solidFill>
                <a:latin typeface="Cuprum"/>
                <a:ea typeface="Cuprum"/>
                <a:cs typeface="Cuprum"/>
                <a:sym typeface="Cuprum"/>
              </a:rPr>
              <a:t>IT Software </a:t>
            </a:r>
            <a:endParaRPr/>
          </a:p>
          <a:p>
            <a:pPr indent="0" lvl="0" marL="0" marR="0" rtl="0" algn="ctr">
              <a:lnSpc>
                <a:spcPct val="100000"/>
              </a:lnSpc>
              <a:spcBef>
                <a:spcPts val="0"/>
              </a:spcBef>
              <a:spcAft>
                <a:spcPts val="0"/>
              </a:spcAft>
              <a:buNone/>
            </a:pPr>
            <a:r>
              <a:rPr b="0" i="0" lang="en-US" sz="12999" u="none" cap="none" strike="noStrike">
                <a:solidFill>
                  <a:srgbClr val="FFFFFF"/>
                </a:solidFill>
                <a:latin typeface="Cuprum"/>
                <a:ea typeface="Cuprum"/>
                <a:cs typeface="Cuprum"/>
                <a:sym typeface="Cuprum"/>
              </a:rPr>
              <a:t>Pitch Deck</a:t>
            </a:r>
            <a:endParaRPr/>
          </a:p>
        </p:txBody>
      </p:sp>
      <p:grpSp>
        <p:nvGrpSpPr>
          <p:cNvPr id="36" name="Google Shape;36;p9"/>
          <p:cNvGrpSpPr/>
          <p:nvPr/>
        </p:nvGrpSpPr>
        <p:grpSpPr>
          <a:xfrm rot="10800000">
            <a:off x="8975074" y="9010026"/>
            <a:ext cx="337852" cy="337852"/>
            <a:chOff x="0" y="0"/>
            <a:chExt cx="812800" cy="812800"/>
          </a:xfrm>
        </p:grpSpPr>
        <p:sp>
          <p:nvSpPr>
            <p:cNvPr id="37" name="Google Shape;3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 name="Google Shape;39;p9"/>
          <p:cNvGrpSpPr/>
          <p:nvPr/>
        </p:nvGrpSpPr>
        <p:grpSpPr>
          <a:xfrm rot="10800000">
            <a:off x="4916056" y="9286875"/>
            <a:ext cx="337852" cy="337852"/>
            <a:chOff x="0" y="0"/>
            <a:chExt cx="812800" cy="812800"/>
          </a:xfrm>
        </p:grpSpPr>
        <p:sp>
          <p:nvSpPr>
            <p:cNvPr id="40" name="Google Shape;4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 name="Google Shape;42;p9"/>
          <p:cNvSpPr/>
          <p:nvPr/>
        </p:nvSpPr>
        <p:spPr>
          <a:xfrm rot="-5400000">
            <a:off x="1076325" y="8405961"/>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cxnSp>
        <p:nvCxnSpPr>
          <p:cNvPr id="43" name="Google Shape;43;p9"/>
          <p:cNvCxnSpPr/>
          <p:nvPr/>
        </p:nvCxnSpPr>
        <p:spPr>
          <a:xfrm>
            <a:off x="2482834" y="9398651"/>
            <a:ext cx="2602148" cy="0"/>
          </a:xfrm>
          <a:prstGeom prst="straightConnector1">
            <a:avLst/>
          </a:prstGeom>
          <a:noFill/>
          <a:ln cap="flat" cmpd="sng" w="123825">
            <a:solidFill>
              <a:srgbClr val="5271FF"/>
            </a:solidFill>
            <a:prstDash val="solid"/>
            <a:round/>
            <a:headEnd len="sm" w="sm" type="none"/>
            <a:tailEnd len="sm" w="sm" type="none"/>
          </a:ln>
        </p:spPr>
      </p:cxnSp>
      <p:cxnSp>
        <p:nvCxnSpPr>
          <p:cNvPr id="44" name="Google Shape;44;p9"/>
          <p:cNvCxnSpPr/>
          <p:nvPr/>
        </p:nvCxnSpPr>
        <p:spPr>
          <a:xfrm>
            <a:off x="2416351" y="8952876"/>
            <a:ext cx="3960584" cy="0"/>
          </a:xfrm>
          <a:prstGeom prst="straightConnector1">
            <a:avLst/>
          </a:prstGeom>
          <a:noFill/>
          <a:ln cap="flat" cmpd="sng" w="123825">
            <a:solidFill>
              <a:srgbClr val="5271FF"/>
            </a:solidFill>
            <a:prstDash val="solid"/>
            <a:round/>
            <a:headEnd len="sm" w="sm" type="none"/>
            <a:tailEnd len="sm" w="sm" type="none"/>
          </a:ln>
        </p:spPr>
      </p:cxnSp>
      <p:cxnSp>
        <p:nvCxnSpPr>
          <p:cNvPr id="45" name="Google Shape;45;p9"/>
          <p:cNvCxnSpPr/>
          <p:nvPr/>
        </p:nvCxnSpPr>
        <p:spPr>
          <a:xfrm>
            <a:off x="5253908" y="7284368"/>
            <a:ext cx="0" cy="1673270"/>
          </a:xfrm>
          <a:prstGeom prst="straightConnector1">
            <a:avLst/>
          </a:prstGeom>
          <a:noFill/>
          <a:ln cap="flat" cmpd="sng" w="104775">
            <a:solidFill>
              <a:srgbClr val="5271FF"/>
            </a:solidFill>
            <a:prstDash val="solid"/>
            <a:round/>
            <a:headEnd len="sm" w="sm" type="none"/>
            <a:tailEnd len="sm" w="sm" type="none"/>
          </a:ln>
        </p:spPr>
      </p:cxnSp>
      <p:grpSp>
        <p:nvGrpSpPr>
          <p:cNvPr id="46" name="Google Shape;46;p9"/>
          <p:cNvGrpSpPr/>
          <p:nvPr/>
        </p:nvGrpSpPr>
        <p:grpSpPr>
          <a:xfrm>
            <a:off x="3346627" y="6603524"/>
            <a:ext cx="3814562" cy="1020604"/>
            <a:chOff x="0" y="-57150"/>
            <a:chExt cx="1732544" cy="463550"/>
          </a:xfrm>
        </p:grpSpPr>
        <p:sp>
          <p:nvSpPr>
            <p:cNvPr id="47" name="Google Shape;47;p9"/>
            <p:cNvSpPr/>
            <p:nvPr/>
          </p:nvSpPr>
          <p:spPr>
            <a:xfrm>
              <a:off x="0" y="0"/>
              <a:ext cx="1732544" cy="406400"/>
            </a:xfrm>
            <a:custGeom>
              <a:rect b="b" l="l" r="r" t="t"/>
              <a:pathLst>
                <a:path extrusionOk="0" h="406400" w="1732544">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cap="sq" cmpd="sng" w="47625">
              <a:solidFill>
                <a:srgbClr val="527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nvSpPr>
          <p:spPr>
            <a:xfrm>
              <a:off x="0" y="-57150"/>
              <a:ext cx="812800" cy="463550"/>
            </a:xfrm>
            <a:prstGeom prst="rect">
              <a:avLst/>
            </a:prstGeom>
            <a:noFill/>
            <a:ln>
              <a:noFill/>
            </a:ln>
          </p:spPr>
          <p:txBody>
            <a:bodyPr anchorCtr="0" anchor="ctr" bIns="62575" lIns="62575" spcFirstLastPara="1" rIns="62575" wrap="square" tIns="6257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 name="Google Shape;49;p9"/>
          <p:cNvGrpSpPr/>
          <p:nvPr/>
        </p:nvGrpSpPr>
        <p:grpSpPr>
          <a:xfrm rot="10800000">
            <a:off x="6208009" y="8722037"/>
            <a:ext cx="337852" cy="337852"/>
            <a:chOff x="0" y="0"/>
            <a:chExt cx="812800" cy="812800"/>
          </a:xfrm>
        </p:grpSpPr>
        <p:sp>
          <p:nvSpPr>
            <p:cNvPr id="50" name="Google Shape;5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 name="Google Shape;52;p9"/>
          <p:cNvCxnSpPr/>
          <p:nvPr/>
        </p:nvCxnSpPr>
        <p:spPr>
          <a:xfrm rot="10800000">
            <a:off x="17818624" y="1028700"/>
            <a:ext cx="52388" cy="8150252"/>
          </a:xfrm>
          <a:prstGeom prst="straightConnector1">
            <a:avLst/>
          </a:prstGeom>
          <a:noFill/>
          <a:ln cap="flat" cmpd="sng" w="104775">
            <a:solidFill>
              <a:srgbClr val="5271FF"/>
            </a:solidFill>
            <a:prstDash val="solid"/>
            <a:round/>
            <a:headEnd len="sm" w="sm" type="none"/>
            <a:tailEnd len="sm" w="sm" type="none"/>
          </a:ln>
        </p:spPr>
      </p:cxnSp>
      <p:grpSp>
        <p:nvGrpSpPr>
          <p:cNvPr id="53" name="Google Shape;53;p9"/>
          <p:cNvGrpSpPr/>
          <p:nvPr/>
        </p:nvGrpSpPr>
        <p:grpSpPr>
          <a:xfrm rot="10800000">
            <a:off x="17702085" y="2517786"/>
            <a:ext cx="337852" cy="337852"/>
            <a:chOff x="0" y="0"/>
            <a:chExt cx="812800" cy="812800"/>
          </a:xfrm>
        </p:grpSpPr>
        <p:sp>
          <p:nvSpPr>
            <p:cNvPr id="54" name="Google Shape;5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 name="Google Shape;56;p9"/>
          <p:cNvCxnSpPr/>
          <p:nvPr/>
        </p:nvCxnSpPr>
        <p:spPr>
          <a:xfrm>
            <a:off x="2416351" y="9178952"/>
            <a:ext cx="15304784" cy="0"/>
          </a:xfrm>
          <a:prstGeom prst="straightConnector1">
            <a:avLst/>
          </a:prstGeom>
          <a:noFill/>
          <a:ln cap="flat" cmpd="sng" w="123825">
            <a:solidFill>
              <a:srgbClr val="5271FF"/>
            </a:solidFill>
            <a:prstDash val="solid"/>
            <a:round/>
            <a:headEnd len="sm" w="sm" type="none"/>
            <a:tailEnd len="sm" w="sm" type="none"/>
          </a:ln>
        </p:spPr>
      </p:cxnSp>
      <p:grpSp>
        <p:nvGrpSpPr>
          <p:cNvPr id="57" name="Google Shape;57;p9"/>
          <p:cNvGrpSpPr/>
          <p:nvPr/>
        </p:nvGrpSpPr>
        <p:grpSpPr>
          <a:xfrm rot="10800000">
            <a:off x="17702085" y="6892365"/>
            <a:ext cx="337852" cy="337852"/>
            <a:chOff x="0" y="0"/>
            <a:chExt cx="812800" cy="812800"/>
          </a:xfrm>
        </p:grpSpPr>
        <p:sp>
          <p:nvSpPr>
            <p:cNvPr id="58" name="Google Shape;5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 name="Google Shape;60;p9"/>
          <p:cNvGrpSpPr/>
          <p:nvPr/>
        </p:nvGrpSpPr>
        <p:grpSpPr>
          <a:xfrm rot="10800000">
            <a:off x="17649697" y="9010026"/>
            <a:ext cx="337852" cy="337852"/>
            <a:chOff x="0" y="0"/>
            <a:chExt cx="812800" cy="812800"/>
          </a:xfrm>
        </p:grpSpPr>
        <p:sp>
          <p:nvSpPr>
            <p:cNvPr id="61" name="Google Shape;6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 name="Google Shape;63;p9"/>
          <p:cNvSpPr/>
          <p:nvPr/>
        </p:nvSpPr>
        <p:spPr>
          <a:xfrm rot="-5400000">
            <a:off x="8541811" y="265234"/>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cxnSp>
        <p:nvCxnSpPr>
          <p:cNvPr id="64" name="Google Shape;64;p9"/>
          <p:cNvCxnSpPr/>
          <p:nvPr/>
        </p:nvCxnSpPr>
        <p:spPr>
          <a:xfrm rot="10800000">
            <a:off x="9963968" y="807386"/>
            <a:ext cx="5312951" cy="0"/>
          </a:xfrm>
          <a:prstGeom prst="straightConnector1">
            <a:avLst/>
          </a:prstGeom>
          <a:noFill/>
          <a:ln cap="flat" cmpd="sng" w="104775">
            <a:solidFill>
              <a:srgbClr val="5271FF"/>
            </a:solidFill>
            <a:prstDash val="solid"/>
            <a:round/>
            <a:headEnd len="sm" w="sm" type="none"/>
            <a:tailEnd len="sm" w="sm" type="none"/>
          </a:ln>
        </p:spPr>
      </p:cxnSp>
      <p:cxnSp>
        <p:nvCxnSpPr>
          <p:cNvPr id="65" name="Google Shape;65;p9"/>
          <p:cNvCxnSpPr/>
          <p:nvPr/>
        </p:nvCxnSpPr>
        <p:spPr>
          <a:xfrm>
            <a:off x="9401967" y="1028700"/>
            <a:ext cx="8469044" cy="0"/>
          </a:xfrm>
          <a:prstGeom prst="straightConnector1">
            <a:avLst/>
          </a:prstGeom>
          <a:noFill/>
          <a:ln cap="flat" cmpd="sng" w="104775">
            <a:solidFill>
              <a:srgbClr val="5271FF"/>
            </a:solidFill>
            <a:prstDash val="solid"/>
            <a:round/>
            <a:headEnd len="sm" w="sm" type="none"/>
            <a:tailEnd len="sm" w="sm" type="none"/>
          </a:ln>
        </p:spPr>
      </p:cxnSp>
      <p:grpSp>
        <p:nvGrpSpPr>
          <p:cNvPr id="66" name="Google Shape;66;p9"/>
          <p:cNvGrpSpPr/>
          <p:nvPr/>
        </p:nvGrpSpPr>
        <p:grpSpPr>
          <a:xfrm rot="10800000">
            <a:off x="17649697" y="859774"/>
            <a:ext cx="337852" cy="337852"/>
            <a:chOff x="0" y="0"/>
            <a:chExt cx="812800" cy="812800"/>
          </a:xfrm>
        </p:grpSpPr>
        <p:sp>
          <p:nvSpPr>
            <p:cNvPr id="67" name="Google Shape;6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 name="Google Shape;69;p9"/>
          <p:cNvGrpSpPr/>
          <p:nvPr/>
        </p:nvGrpSpPr>
        <p:grpSpPr>
          <a:xfrm rot="10800000">
            <a:off x="15107993" y="586073"/>
            <a:ext cx="337852" cy="337852"/>
            <a:chOff x="0" y="0"/>
            <a:chExt cx="812800" cy="812800"/>
          </a:xfrm>
        </p:grpSpPr>
        <p:sp>
          <p:nvSpPr>
            <p:cNvPr id="70" name="Google Shape;7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 name="Google Shape;72;p9"/>
          <p:cNvGrpSpPr/>
          <p:nvPr/>
        </p:nvGrpSpPr>
        <p:grpSpPr>
          <a:xfrm rot="10800000">
            <a:off x="9899817" y="1132264"/>
            <a:ext cx="337852" cy="337852"/>
            <a:chOff x="0" y="0"/>
            <a:chExt cx="812800" cy="812800"/>
          </a:xfrm>
        </p:grpSpPr>
        <p:sp>
          <p:nvSpPr>
            <p:cNvPr id="73" name="Google Shape;7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 name="Google Shape;75;p9"/>
          <p:cNvSpPr txBox="1"/>
          <p:nvPr/>
        </p:nvSpPr>
        <p:spPr>
          <a:xfrm>
            <a:off x="3658011" y="6794957"/>
            <a:ext cx="3191795" cy="706416"/>
          </a:xfrm>
          <a:prstGeom prst="rect">
            <a:avLst/>
          </a:prstGeom>
          <a:noFill/>
          <a:ln>
            <a:noFill/>
          </a:ln>
        </p:spPr>
        <p:txBody>
          <a:bodyPr anchorCtr="0" anchor="t" bIns="0" lIns="0" spcFirstLastPara="1" rIns="0" wrap="square" tIns="0">
            <a:spAutoFit/>
          </a:bodyPr>
          <a:lstStyle/>
          <a:p>
            <a:pPr indent="0" lvl="0" marL="0" marR="0" rtl="0" algn="l">
              <a:lnSpc>
                <a:spcPct val="130016"/>
              </a:lnSpc>
              <a:spcBef>
                <a:spcPts val="0"/>
              </a:spcBef>
              <a:spcAft>
                <a:spcPts val="0"/>
              </a:spcAft>
              <a:buNone/>
            </a:pPr>
            <a:r>
              <a:rPr b="0" i="0" lang="en-US" sz="4311" u="none" cap="none" strike="noStrike">
                <a:solidFill>
                  <a:srgbClr val="FFFFFF"/>
                </a:solidFill>
                <a:latin typeface="Podkova"/>
                <a:ea typeface="Podkova"/>
                <a:cs typeface="Podkova"/>
                <a:sym typeface="Podkova"/>
              </a:rPr>
              <a:t>Presentation</a:t>
            </a:r>
            <a:endParaRPr/>
          </a:p>
        </p:txBody>
      </p:sp>
      <p:grpSp>
        <p:nvGrpSpPr>
          <p:cNvPr id="76" name="Google Shape;76;p9"/>
          <p:cNvGrpSpPr/>
          <p:nvPr/>
        </p:nvGrpSpPr>
        <p:grpSpPr>
          <a:xfrm>
            <a:off x="-1828012" y="859774"/>
            <a:ext cx="4070784" cy="1526932"/>
            <a:chOff x="0" y="0"/>
            <a:chExt cx="5427713" cy="2035910"/>
          </a:xfrm>
        </p:grpSpPr>
        <p:sp>
          <p:nvSpPr>
            <p:cNvPr id="77" name="Google Shape;77;p9"/>
            <p:cNvSpPr/>
            <p:nvPr/>
          </p:nvSpPr>
          <p:spPr>
            <a:xfrm rot="5400000">
              <a:off x="3391803" y="0"/>
              <a:ext cx="2035910" cy="2035910"/>
            </a:xfrm>
            <a:custGeom>
              <a:rect b="b" l="l" r="r" t="t"/>
              <a:pathLst>
                <a:path extrusionOk="0" h="2035910" w="2035910">
                  <a:moveTo>
                    <a:pt x="0" y="0"/>
                  </a:moveTo>
                  <a:lnTo>
                    <a:pt x="2035910" y="0"/>
                  </a:lnTo>
                  <a:lnTo>
                    <a:pt x="2035910" y="2035910"/>
                  </a:lnTo>
                  <a:lnTo>
                    <a:pt x="0" y="2035910"/>
                  </a:lnTo>
                  <a:lnTo>
                    <a:pt x="0" y="0"/>
                  </a:lnTo>
                  <a:close/>
                </a:path>
              </a:pathLst>
            </a:custGeom>
            <a:blipFill rotWithShape="1">
              <a:blip r:embed="rId4">
                <a:alphaModFix/>
              </a:blip>
              <a:stretch>
                <a:fillRect b="0" l="0" r="0" t="0"/>
              </a:stretch>
            </a:blipFill>
            <a:ln>
              <a:noFill/>
            </a:ln>
          </p:spPr>
        </p:sp>
        <p:cxnSp>
          <p:nvCxnSpPr>
            <p:cNvPr id="78" name="Google Shape;78;p9"/>
            <p:cNvCxnSpPr/>
            <p:nvPr/>
          </p:nvCxnSpPr>
          <p:spPr>
            <a:xfrm rot="10800000">
              <a:off x="19337" y="710170"/>
              <a:ext cx="3469531" cy="0"/>
            </a:xfrm>
            <a:prstGeom prst="straightConnector1">
              <a:avLst/>
            </a:prstGeom>
            <a:noFill/>
            <a:ln cap="flat" cmpd="sng" w="152400">
              <a:solidFill>
                <a:srgbClr val="5271FF"/>
              </a:solidFill>
              <a:prstDash val="solid"/>
              <a:round/>
              <a:headEnd len="sm" w="sm" type="none"/>
              <a:tailEnd len="sm" w="sm" type="none"/>
            </a:ln>
          </p:spPr>
        </p:cxnSp>
        <p:cxnSp>
          <p:nvCxnSpPr>
            <p:cNvPr id="79" name="Google Shape;79;p9"/>
            <p:cNvCxnSpPr/>
            <p:nvPr/>
          </p:nvCxnSpPr>
          <p:spPr>
            <a:xfrm rot="10800000">
              <a:off x="0" y="1306690"/>
              <a:ext cx="3558718" cy="0"/>
            </a:xfrm>
            <a:prstGeom prst="straightConnector1">
              <a:avLst/>
            </a:prstGeom>
            <a:noFill/>
            <a:ln cap="flat" cmpd="sng" w="165100">
              <a:solidFill>
                <a:srgbClr val="5271FF"/>
              </a:solidFill>
              <a:prstDash val="solid"/>
              <a:round/>
              <a:headEnd len="sm" w="sm" type="none"/>
              <a:tailEnd len="sm" w="sm" type="none"/>
            </a:ln>
          </p:spPr>
        </p:cxnSp>
        <p:cxnSp>
          <p:nvCxnSpPr>
            <p:cNvPr id="80" name="Google Shape;80;p9"/>
            <p:cNvCxnSpPr/>
            <p:nvPr/>
          </p:nvCxnSpPr>
          <p:spPr>
            <a:xfrm rot="10800000">
              <a:off x="6491" y="1017955"/>
              <a:ext cx="3571021" cy="0"/>
            </a:xfrm>
            <a:prstGeom prst="straightConnector1">
              <a:avLst/>
            </a:prstGeom>
            <a:noFill/>
            <a:ln cap="flat" cmpd="sng" w="152400">
              <a:solidFill>
                <a:srgbClr val="5271FF"/>
              </a:solidFill>
              <a:prstDash val="solid"/>
              <a:round/>
              <a:headEnd len="sm" w="sm" type="none"/>
              <a:tailEnd len="sm" w="sm" type="none"/>
            </a:ln>
          </p:spPr>
        </p:cxnSp>
      </p:grpSp>
      <p:pic>
        <p:nvPicPr>
          <p:cNvPr id="81" name="Google Shape;81;p9"/>
          <p:cNvPicPr preferRelativeResize="0"/>
          <p:nvPr/>
        </p:nvPicPr>
        <p:blipFill>
          <a:blip r:embed="rId5">
            <a:alphaModFix/>
          </a:blip>
          <a:stretch>
            <a:fillRect/>
          </a:stretch>
        </p:blipFill>
        <p:spPr>
          <a:xfrm>
            <a:off x="11584150" y="0"/>
            <a:ext cx="7099300" cy="10287000"/>
          </a:xfrm>
          <a:prstGeom prst="rect">
            <a:avLst/>
          </a:prstGeom>
          <a:noFill/>
          <a:ln>
            <a:noFill/>
          </a:ln>
        </p:spPr>
      </p:pic>
      <p:pic>
        <p:nvPicPr>
          <p:cNvPr id="82" name="Google Shape;82;p9"/>
          <p:cNvPicPr preferRelativeResize="0"/>
          <p:nvPr/>
        </p:nvPicPr>
        <p:blipFill rotWithShape="1">
          <a:blip r:embed="rId6">
            <a:alphaModFix/>
          </a:blip>
          <a:srcRect b="0" l="0" r="0" t="11668"/>
          <a:stretch/>
        </p:blipFill>
        <p:spPr>
          <a:xfrm>
            <a:off x="9044150" y="207300"/>
            <a:ext cx="7643999" cy="1034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496" name="Google Shape;496;p18"/>
          <p:cNvSpPr txBox="1"/>
          <p:nvPr/>
        </p:nvSpPr>
        <p:spPr>
          <a:xfrm>
            <a:off x="6134972" y="1019175"/>
            <a:ext cx="6018056" cy="137664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Gallery Image</a:t>
            </a:r>
            <a:endParaRPr/>
          </a:p>
        </p:txBody>
      </p:sp>
      <p:grpSp>
        <p:nvGrpSpPr>
          <p:cNvPr id="497"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499"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503"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9"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2"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15" name="Google Shape;515;p18"/>
          <p:cNvSpPr txBox="1"/>
          <p:nvPr/>
        </p:nvSpPr>
        <p:spPr>
          <a:xfrm>
            <a:off x="3819490" y="2495662"/>
            <a:ext cx="10649020" cy="584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What can you say about your projects? Share it here!</a:t>
            </a:r>
            <a:endParaRPr/>
          </a:p>
        </p:txBody>
      </p:sp>
      <p:cxnSp>
        <p:nvCxnSpPr>
          <p:cNvPr id="516" name="Google Shape;516;p18"/>
          <p:cNvCxnSpPr/>
          <p:nvPr/>
        </p:nvCxnSpPr>
        <p:spPr>
          <a:xfrm>
            <a:off x="574176" y="721451"/>
            <a:ext cx="0" cy="6492240"/>
          </a:xfrm>
          <a:prstGeom prst="straightConnector1">
            <a:avLst/>
          </a:prstGeom>
          <a:noFill/>
          <a:ln cap="flat" cmpd="sng" w="38100">
            <a:solidFill>
              <a:srgbClr val="5271FF"/>
            </a:solidFill>
            <a:prstDash val="solid"/>
            <a:round/>
            <a:headEnd len="sm" w="sm" type="none"/>
            <a:tailEnd len="sm" w="sm" type="none"/>
          </a:ln>
        </p:spPr>
      </p:cxnSp>
      <p:grpSp>
        <p:nvGrpSpPr>
          <p:cNvPr id="517"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cap="flat" cmpd="sng" w="38100">
            <a:solidFill>
              <a:srgbClr val="5271FF"/>
            </a:solidFill>
            <a:prstDash val="solid"/>
            <a:round/>
            <a:headEnd len="sm" w="sm" type="none"/>
            <a:tailEnd len="sm" w="sm" type="none"/>
          </a:ln>
        </p:spPr>
      </p:cxnSp>
      <p:grpSp>
        <p:nvGrpSpPr>
          <p:cNvPr id="521"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4"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7"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0"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sp>
        <p:nvSpPr>
          <p:cNvPr id="534" name="Google Shape;534;p18"/>
          <p:cNvSpPr/>
          <p:nvPr/>
        </p:nvSpPr>
        <p:spPr>
          <a:xfrm rot="5400000">
            <a:off x="579447" y="8415486"/>
            <a:ext cx="1526932" cy="1526932"/>
          </a:xfrm>
          <a:custGeom>
            <a:rect b="b" l="l" r="r" t="t"/>
            <a:pathLst>
              <a:path extrusionOk="0" h="1526932" w="1526932">
                <a:moveTo>
                  <a:pt x="0" y="0"/>
                </a:moveTo>
                <a:lnTo>
                  <a:pt x="1526932" y="0"/>
                </a:lnTo>
                <a:lnTo>
                  <a:pt x="1526932" y="1526932"/>
                </a:lnTo>
                <a:lnTo>
                  <a:pt x="0" y="1526932"/>
                </a:lnTo>
                <a:lnTo>
                  <a:pt x="0" y="0"/>
                </a:lnTo>
                <a:close/>
              </a:path>
            </a:pathLst>
          </a:custGeom>
          <a:blipFill rotWithShape="1">
            <a:blip r:embed="rId4">
              <a:alphaModFix/>
            </a:blip>
            <a:stretch>
              <a:fillRect b="0" l="0" r="0" t="0"/>
            </a:stretch>
          </a:blipFill>
          <a:ln>
            <a:noFill/>
          </a:ln>
        </p:spPr>
      </p:sp>
      <p:pic>
        <p:nvPicPr>
          <p:cNvPr id="535" name="Google Shape;535;p18"/>
          <p:cNvPicPr preferRelativeResize="0"/>
          <p:nvPr/>
        </p:nvPicPr>
        <p:blipFill rotWithShape="1">
          <a:blip r:embed="rId5">
            <a:alphaModFix/>
          </a:blip>
          <a:srcRect b="2808" l="2847" r="2847" t="2958"/>
          <a:stretch/>
        </p:blipFill>
        <p:spPr>
          <a:xfrm>
            <a:off x="2119125" y="3886535"/>
            <a:ext cx="4201200" cy="4348800"/>
          </a:xfrm>
          <a:prstGeom prst="roundRect">
            <a:avLst>
              <a:gd fmla="val 16667" name="adj"/>
            </a:avLst>
          </a:prstGeom>
          <a:noFill/>
          <a:ln cap="flat" cmpd="sng" w="152400">
            <a:solidFill>
              <a:schemeClr val="lt2"/>
            </a:solidFill>
            <a:prstDash val="solid"/>
            <a:round/>
            <a:headEnd len="sm" w="sm" type="none"/>
            <a:tailEnd len="sm" w="sm" type="none"/>
          </a:ln>
        </p:spPr>
      </p:pic>
      <p:pic>
        <p:nvPicPr>
          <p:cNvPr id="536" name="Google Shape;536;p18"/>
          <p:cNvPicPr preferRelativeResize="0"/>
          <p:nvPr/>
        </p:nvPicPr>
        <p:blipFill rotWithShape="1">
          <a:blip r:embed="rId6">
            <a:alphaModFix/>
          </a:blip>
          <a:srcRect b="2864" l="2961" r="3018" t="2893"/>
          <a:stretch/>
        </p:blipFill>
        <p:spPr>
          <a:xfrm>
            <a:off x="7043395" y="3787825"/>
            <a:ext cx="4201200" cy="4348800"/>
          </a:xfrm>
          <a:prstGeom prst="roundRect">
            <a:avLst>
              <a:gd fmla="val 16667" name="adj"/>
            </a:avLst>
          </a:prstGeom>
          <a:noFill/>
          <a:ln cap="flat" cmpd="sng" w="152400">
            <a:solidFill>
              <a:srgbClr val="5271FF"/>
            </a:solidFill>
            <a:prstDash val="solid"/>
            <a:round/>
            <a:headEnd len="sm" w="sm" type="none"/>
            <a:tailEnd len="sm" w="sm" type="none"/>
          </a:ln>
        </p:spPr>
      </p:pic>
      <p:pic>
        <p:nvPicPr>
          <p:cNvPr id="537" name="Google Shape;537;p18"/>
          <p:cNvPicPr preferRelativeResize="0"/>
          <p:nvPr/>
        </p:nvPicPr>
        <p:blipFill rotWithShape="1">
          <a:blip r:embed="rId7">
            <a:alphaModFix/>
          </a:blip>
          <a:srcRect b="2987" l="2800" r="2904" t="2770"/>
          <a:stretch/>
        </p:blipFill>
        <p:spPr>
          <a:xfrm>
            <a:off x="11967662" y="3824492"/>
            <a:ext cx="4201200" cy="4348800"/>
          </a:xfrm>
          <a:prstGeom prst="roundRect">
            <a:avLst>
              <a:gd fmla="val 16667" name="adj"/>
            </a:avLst>
          </a:prstGeom>
          <a:noFill/>
          <a:ln cap="flat" cmpd="sng" w="152400">
            <a:solidFill>
              <a:srgbClr val="5271FF"/>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543" name="Google Shape;543;p19"/>
          <p:cNvSpPr/>
          <p:nvPr/>
        </p:nvSpPr>
        <p:spPr>
          <a:xfrm>
            <a:off x="6729947" y="5970444"/>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11275329" y="5970444"/>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 name="Google Shape;545;p19"/>
          <p:cNvCxnSpPr/>
          <p:nvPr/>
        </p:nvCxnSpPr>
        <p:spPr>
          <a:xfrm>
            <a:off x="785274" y="6147252"/>
            <a:ext cx="10490055" cy="0"/>
          </a:xfrm>
          <a:prstGeom prst="straightConnector1">
            <a:avLst/>
          </a:prstGeom>
          <a:noFill/>
          <a:ln cap="flat" cmpd="sng" w="47625">
            <a:solidFill>
              <a:srgbClr val="FFFFFF"/>
            </a:solidFill>
            <a:prstDash val="solid"/>
            <a:round/>
            <a:headEnd len="sm" w="sm" type="none"/>
            <a:tailEnd len="sm" w="sm" type="none"/>
          </a:ln>
        </p:spPr>
      </p:cxnSp>
      <p:cxnSp>
        <p:nvCxnSpPr>
          <p:cNvPr id="546" name="Google Shape;546;p19"/>
          <p:cNvCxnSpPr/>
          <p:nvPr/>
        </p:nvCxnSpPr>
        <p:spPr>
          <a:xfrm flipH="1" rot="10800000">
            <a:off x="11628944" y="6138596"/>
            <a:ext cx="5514898" cy="8386"/>
          </a:xfrm>
          <a:prstGeom prst="straightConnector1">
            <a:avLst/>
          </a:prstGeom>
          <a:noFill/>
          <a:ln cap="flat" cmpd="sng" w="47625">
            <a:solidFill>
              <a:srgbClr val="FFFFFF"/>
            </a:solidFill>
            <a:prstDash val="solid"/>
            <a:round/>
            <a:headEnd len="sm" w="sm" type="none"/>
            <a:tailEnd len="sm" w="sm" type="none"/>
          </a:ln>
        </p:spPr>
      </p:cxnSp>
      <p:grpSp>
        <p:nvGrpSpPr>
          <p:cNvPr id="547" name="Google Shape;547;p19"/>
          <p:cNvGrpSpPr/>
          <p:nvPr/>
        </p:nvGrpSpPr>
        <p:grpSpPr>
          <a:xfrm>
            <a:off x="1631052" y="3676639"/>
            <a:ext cx="1762592" cy="1865869"/>
            <a:chOff x="0" y="-47625"/>
            <a:chExt cx="812800" cy="860425"/>
          </a:xfrm>
        </p:grpSpPr>
        <p:sp>
          <p:nvSpPr>
            <p:cNvPr id="548" name="Google Shape;548;p19"/>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0" name="Google Shape;550;p19"/>
          <p:cNvSpPr/>
          <p:nvPr/>
        </p:nvSpPr>
        <p:spPr>
          <a:xfrm>
            <a:off x="1838832" y="3987696"/>
            <a:ext cx="1347033" cy="1347033"/>
          </a:xfrm>
          <a:custGeom>
            <a:rect b="b" l="l" r="r" t="t"/>
            <a:pathLst>
              <a:path extrusionOk="0" h="1347033" w="1347033">
                <a:moveTo>
                  <a:pt x="0" y="0"/>
                </a:moveTo>
                <a:lnTo>
                  <a:pt x="1347032" y="0"/>
                </a:lnTo>
                <a:lnTo>
                  <a:pt x="1347032" y="1347033"/>
                </a:lnTo>
                <a:lnTo>
                  <a:pt x="0" y="1347033"/>
                </a:lnTo>
                <a:lnTo>
                  <a:pt x="0" y="0"/>
                </a:lnTo>
                <a:close/>
              </a:path>
            </a:pathLst>
          </a:custGeom>
          <a:blipFill rotWithShape="1">
            <a:blip r:embed="rId4">
              <a:alphaModFix/>
            </a:blip>
            <a:stretch>
              <a:fillRect b="0" l="0" r="0" t="0"/>
            </a:stretch>
          </a:blipFill>
          <a:ln>
            <a:noFill/>
          </a:ln>
        </p:spPr>
      </p:sp>
      <p:sp>
        <p:nvSpPr>
          <p:cNvPr id="551" name="Google Shape;551;p19"/>
          <p:cNvSpPr/>
          <p:nvPr/>
        </p:nvSpPr>
        <p:spPr>
          <a:xfrm>
            <a:off x="15467094" y="5971125"/>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txBox="1"/>
          <p:nvPr/>
        </p:nvSpPr>
        <p:spPr>
          <a:xfrm>
            <a:off x="1028700" y="1027191"/>
            <a:ext cx="16230600"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Add a Timeline Page</a:t>
            </a:r>
            <a:endParaRPr/>
          </a:p>
        </p:txBody>
      </p:sp>
      <p:sp>
        <p:nvSpPr>
          <p:cNvPr id="553" name="Google Shape;553;p19"/>
          <p:cNvSpPr txBox="1"/>
          <p:nvPr/>
        </p:nvSpPr>
        <p:spPr>
          <a:xfrm>
            <a:off x="747161" y="6732807"/>
            <a:ext cx="3530373"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500" u="none" cap="none" strike="noStrike">
                <a:solidFill>
                  <a:srgbClr val="FFFFFF"/>
                </a:solidFill>
                <a:latin typeface="Ubuntu"/>
                <a:ea typeface="Ubuntu"/>
                <a:cs typeface="Ubuntu"/>
                <a:sym typeface="Ubuntu"/>
              </a:rPr>
              <a:t>Add a main point</a:t>
            </a:r>
            <a:endParaRPr/>
          </a:p>
        </p:txBody>
      </p:sp>
      <p:sp>
        <p:nvSpPr>
          <p:cNvPr id="554" name="Google Shape;554;p19"/>
          <p:cNvSpPr txBox="1"/>
          <p:nvPr/>
        </p:nvSpPr>
        <p:spPr>
          <a:xfrm>
            <a:off x="829886" y="7494807"/>
            <a:ext cx="3364925" cy="833049"/>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Elaborate on what you want to discuss. </a:t>
            </a:r>
            <a:endParaRPr/>
          </a:p>
        </p:txBody>
      </p:sp>
      <p:sp>
        <p:nvSpPr>
          <p:cNvPr id="555" name="Google Shape;555;p19"/>
          <p:cNvSpPr txBox="1"/>
          <p:nvPr/>
        </p:nvSpPr>
        <p:spPr>
          <a:xfrm>
            <a:off x="5318376" y="6732807"/>
            <a:ext cx="3530373"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500" u="none" cap="none" strike="noStrike">
                <a:solidFill>
                  <a:srgbClr val="FFFFFF"/>
                </a:solidFill>
                <a:latin typeface="Ubuntu"/>
                <a:ea typeface="Ubuntu"/>
                <a:cs typeface="Ubuntu"/>
                <a:sym typeface="Ubuntu"/>
              </a:rPr>
              <a:t>Add a main point</a:t>
            </a:r>
            <a:endParaRPr/>
          </a:p>
        </p:txBody>
      </p:sp>
      <p:sp>
        <p:nvSpPr>
          <p:cNvPr id="556" name="Google Shape;556;p19"/>
          <p:cNvSpPr txBox="1"/>
          <p:nvPr/>
        </p:nvSpPr>
        <p:spPr>
          <a:xfrm>
            <a:off x="5401101" y="7494807"/>
            <a:ext cx="3364925" cy="833049"/>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Elaborate on what you want to discuss. </a:t>
            </a:r>
            <a:endParaRPr/>
          </a:p>
        </p:txBody>
      </p:sp>
      <p:sp>
        <p:nvSpPr>
          <p:cNvPr id="557" name="Google Shape;557;p19"/>
          <p:cNvSpPr txBox="1"/>
          <p:nvPr/>
        </p:nvSpPr>
        <p:spPr>
          <a:xfrm>
            <a:off x="9686950" y="6732807"/>
            <a:ext cx="3530373"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500" u="none" cap="none" strike="noStrike">
                <a:solidFill>
                  <a:srgbClr val="FFFFFF"/>
                </a:solidFill>
                <a:latin typeface="Ubuntu"/>
                <a:ea typeface="Ubuntu"/>
                <a:cs typeface="Ubuntu"/>
                <a:sym typeface="Ubuntu"/>
              </a:rPr>
              <a:t>Add a main point</a:t>
            </a:r>
            <a:endParaRPr/>
          </a:p>
        </p:txBody>
      </p:sp>
      <p:sp>
        <p:nvSpPr>
          <p:cNvPr id="558" name="Google Shape;558;p19"/>
          <p:cNvSpPr txBox="1"/>
          <p:nvPr/>
        </p:nvSpPr>
        <p:spPr>
          <a:xfrm>
            <a:off x="9769674" y="7494807"/>
            <a:ext cx="3364925" cy="833049"/>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Elaborate on what you want to discuss. </a:t>
            </a:r>
            <a:endParaRPr/>
          </a:p>
        </p:txBody>
      </p:sp>
      <p:sp>
        <p:nvSpPr>
          <p:cNvPr id="559" name="Google Shape;559;p19"/>
          <p:cNvSpPr txBox="1"/>
          <p:nvPr/>
        </p:nvSpPr>
        <p:spPr>
          <a:xfrm>
            <a:off x="14055523" y="6732807"/>
            <a:ext cx="3530373"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500" u="none" cap="none" strike="noStrike">
                <a:solidFill>
                  <a:srgbClr val="FFFFFF"/>
                </a:solidFill>
                <a:latin typeface="Ubuntu"/>
                <a:ea typeface="Ubuntu"/>
                <a:cs typeface="Ubuntu"/>
                <a:sym typeface="Ubuntu"/>
              </a:rPr>
              <a:t>Add a main point</a:t>
            </a:r>
            <a:endParaRPr/>
          </a:p>
        </p:txBody>
      </p:sp>
      <p:sp>
        <p:nvSpPr>
          <p:cNvPr id="560" name="Google Shape;560;p19"/>
          <p:cNvSpPr txBox="1"/>
          <p:nvPr/>
        </p:nvSpPr>
        <p:spPr>
          <a:xfrm>
            <a:off x="14138247" y="7494807"/>
            <a:ext cx="3364925" cy="833049"/>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Elaborate on what you want to discuss. </a:t>
            </a:r>
            <a:endParaRPr/>
          </a:p>
        </p:txBody>
      </p:sp>
      <p:grpSp>
        <p:nvGrpSpPr>
          <p:cNvPr id="561" name="Google Shape;561;p19"/>
          <p:cNvGrpSpPr/>
          <p:nvPr/>
        </p:nvGrpSpPr>
        <p:grpSpPr>
          <a:xfrm>
            <a:off x="6030301" y="3802399"/>
            <a:ext cx="1762592" cy="1865869"/>
            <a:chOff x="0" y="-137703"/>
            <a:chExt cx="2350123" cy="2487826"/>
          </a:xfrm>
        </p:grpSpPr>
        <p:grpSp>
          <p:nvGrpSpPr>
            <p:cNvPr id="562" name="Google Shape;562;p19"/>
            <p:cNvGrpSpPr/>
            <p:nvPr/>
          </p:nvGrpSpPr>
          <p:grpSpPr>
            <a:xfrm>
              <a:off x="0" y="-137703"/>
              <a:ext cx="2350123" cy="2487826"/>
              <a:chOff x="0" y="-47625"/>
              <a:chExt cx="812800" cy="860425"/>
            </a:xfrm>
          </p:grpSpPr>
          <p:sp>
            <p:nvSpPr>
              <p:cNvPr id="563" name="Google Shape;563;p19"/>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5" name="Google Shape;565;p19"/>
            <p:cNvSpPr/>
            <p:nvPr/>
          </p:nvSpPr>
          <p:spPr>
            <a:xfrm>
              <a:off x="377239" y="417438"/>
              <a:ext cx="1504903" cy="1504903"/>
            </a:xfrm>
            <a:custGeom>
              <a:rect b="b" l="l" r="r" t="t"/>
              <a:pathLst>
                <a:path extrusionOk="0" h="1504903" w="1504903">
                  <a:moveTo>
                    <a:pt x="0" y="0"/>
                  </a:moveTo>
                  <a:lnTo>
                    <a:pt x="1504903" y="0"/>
                  </a:lnTo>
                  <a:lnTo>
                    <a:pt x="1504903" y="1504903"/>
                  </a:lnTo>
                  <a:lnTo>
                    <a:pt x="0" y="1504903"/>
                  </a:lnTo>
                  <a:lnTo>
                    <a:pt x="0" y="0"/>
                  </a:lnTo>
                  <a:close/>
                </a:path>
              </a:pathLst>
            </a:custGeom>
            <a:blipFill rotWithShape="1">
              <a:blip r:embed="rId5">
                <a:alphaModFix/>
              </a:blip>
              <a:stretch>
                <a:fillRect b="0" l="0" r="0" t="0"/>
              </a:stretch>
            </a:blipFill>
            <a:ln>
              <a:noFill/>
            </a:ln>
          </p:spPr>
        </p:sp>
      </p:grpSp>
      <p:grpSp>
        <p:nvGrpSpPr>
          <p:cNvPr id="566" name="Google Shape;566;p19"/>
          <p:cNvGrpSpPr/>
          <p:nvPr/>
        </p:nvGrpSpPr>
        <p:grpSpPr>
          <a:xfrm>
            <a:off x="10570840" y="3802399"/>
            <a:ext cx="1762592" cy="1865869"/>
            <a:chOff x="0" y="-137703"/>
            <a:chExt cx="2350123" cy="2487826"/>
          </a:xfrm>
        </p:grpSpPr>
        <p:grpSp>
          <p:nvGrpSpPr>
            <p:cNvPr id="567" name="Google Shape;567;p19"/>
            <p:cNvGrpSpPr/>
            <p:nvPr/>
          </p:nvGrpSpPr>
          <p:grpSpPr>
            <a:xfrm>
              <a:off x="0" y="-137703"/>
              <a:ext cx="2350123" cy="2487826"/>
              <a:chOff x="0" y="-47625"/>
              <a:chExt cx="812800" cy="860425"/>
            </a:xfrm>
          </p:grpSpPr>
          <p:sp>
            <p:nvSpPr>
              <p:cNvPr id="568" name="Google Shape;568;p19"/>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0" name="Google Shape;570;p19"/>
            <p:cNvSpPr/>
            <p:nvPr/>
          </p:nvSpPr>
          <p:spPr>
            <a:xfrm>
              <a:off x="396955" y="396955"/>
              <a:ext cx="1556213" cy="1556213"/>
            </a:xfrm>
            <a:custGeom>
              <a:rect b="b" l="l" r="r" t="t"/>
              <a:pathLst>
                <a:path extrusionOk="0" h="1556213" w="1556213">
                  <a:moveTo>
                    <a:pt x="0" y="0"/>
                  </a:moveTo>
                  <a:lnTo>
                    <a:pt x="1556213" y="0"/>
                  </a:lnTo>
                  <a:lnTo>
                    <a:pt x="1556213" y="1556213"/>
                  </a:lnTo>
                  <a:lnTo>
                    <a:pt x="0" y="1556213"/>
                  </a:lnTo>
                  <a:lnTo>
                    <a:pt x="0" y="0"/>
                  </a:lnTo>
                  <a:close/>
                </a:path>
              </a:pathLst>
            </a:custGeom>
            <a:blipFill rotWithShape="1">
              <a:blip r:embed="rId6">
                <a:alphaModFix/>
              </a:blip>
              <a:stretch>
                <a:fillRect b="0" l="0" r="0" t="0"/>
              </a:stretch>
            </a:blipFill>
            <a:ln>
              <a:noFill/>
            </a:ln>
          </p:spPr>
        </p:sp>
      </p:grpSp>
      <p:grpSp>
        <p:nvGrpSpPr>
          <p:cNvPr id="571" name="Google Shape;571;p19"/>
          <p:cNvGrpSpPr/>
          <p:nvPr/>
        </p:nvGrpSpPr>
        <p:grpSpPr>
          <a:xfrm>
            <a:off x="14762606" y="3802399"/>
            <a:ext cx="1762592" cy="1865869"/>
            <a:chOff x="0" y="-47625"/>
            <a:chExt cx="812800" cy="860425"/>
          </a:xfrm>
        </p:grpSpPr>
        <p:sp>
          <p:nvSpPr>
            <p:cNvPr id="572" name="Google Shape;572;p19"/>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4" name="Google Shape;574;p19"/>
          <p:cNvSpPr/>
          <p:nvPr/>
        </p:nvSpPr>
        <p:spPr>
          <a:xfrm>
            <a:off x="15036599" y="4235271"/>
            <a:ext cx="1214605" cy="1214605"/>
          </a:xfrm>
          <a:custGeom>
            <a:rect b="b" l="l" r="r" t="t"/>
            <a:pathLst>
              <a:path extrusionOk="0" h="1214605" w="1214605">
                <a:moveTo>
                  <a:pt x="0" y="0"/>
                </a:moveTo>
                <a:lnTo>
                  <a:pt x="1214605" y="0"/>
                </a:lnTo>
                <a:lnTo>
                  <a:pt x="1214605" y="1214605"/>
                </a:lnTo>
                <a:lnTo>
                  <a:pt x="0" y="1214605"/>
                </a:lnTo>
                <a:lnTo>
                  <a:pt x="0" y="0"/>
                </a:lnTo>
                <a:close/>
              </a:path>
            </a:pathLst>
          </a:custGeom>
          <a:blipFill rotWithShape="1">
            <a:blip r:embed="rId7">
              <a:alphaModFix/>
            </a:blip>
            <a:stretch>
              <a:fillRect b="0" l="0" r="0" t="0"/>
            </a:stretch>
          </a:blipFill>
          <a:ln>
            <a:noFill/>
          </a:ln>
        </p:spPr>
      </p:sp>
      <p:sp>
        <p:nvSpPr>
          <p:cNvPr id="575" name="Google Shape;575;p19"/>
          <p:cNvSpPr/>
          <p:nvPr/>
        </p:nvSpPr>
        <p:spPr>
          <a:xfrm>
            <a:off x="2335540" y="5937976"/>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0"/>
          <p:cNvSpPr txBox="1"/>
          <p:nvPr/>
        </p:nvSpPr>
        <p:spPr>
          <a:xfrm>
            <a:off x="1996151" y="1019175"/>
            <a:ext cx="13944632"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Add a Team Members Page</a:t>
            </a:r>
            <a:endParaRPr/>
          </a:p>
        </p:txBody>
      </p:sp>
      <p:sp>
        <p:nvSpPr>
          <p:cNvPr id="581" name="Google Shape;581;p20"/>
          <p:cNvSpPr txBox="1"/>
          <p:nvPr/>
        </p:nvSpPr>
        <p:spPr>
          <a:xfrm>
            <a:off x="5121522" y="2329090"/>
            <a:ext cx="8044956" cy="584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what you want to discuss. </a:t>
            </a:r>
            <a:endParaRPr/>
          </a:p>
        </p:txBody>
      </p:sp>
      <p:grpSp>
        <p:nvGrpSpPr>
          <p:cNvPr id="582" name="Google Shape;582;p20"/>
          <p:cNvGrpSpPr/>
          <p:nvPr/>
        </p:nvGrpSpPr>
        <p:grpSpPr>
          <a:xfrm>
            <a:off x="2055277" y="7254554"/>
            <a:ext cx="2429775" cy="936679"/>
            <a:chOff x="0" y="-9525"/>
            <a:chExt cx="3239700" cy="1248905"/>
          </a:xfrm>
        </p:grpSpPr>
        <p:sp>
          <p:nvSpPr>
            <p:cNvPr id="583" name="Google Shape;583;p20"/>
            <p:cNvSpPr txBox="1"/>
            <p:nvPr/>
          </p:nvSpPr>
          <p:spPr>
            <a:xfrm>
              <a:off x="0" y="-9525"/>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1" i="0" lang="en-US" sz="2400" u="none" cap="none" strike="noStrike">
                  <a:solidFill>
                    <a:srgbClr val="FFFFFF"/>
                  </a:solidFill>
                  <a:latin typeface="Ubuntu"/>
                  <a:ea typeface="Ubuntu"/>
                  <a:cs typeface="Ubuntu"/>
                  <a:sym typeface="Ubuntu"/>
                </a:rPr>
                <a:t> Name</a:t>
              </a:r>
              <a:endParaRPr/>
            </a:p>
          </p:txBody>
        </p:sp>
        <p:sp>
          <p:nvSpPr>
            <p:cNvPr id="584" name="Google Shape;584;p20"/>
            <p:cNvSpPr txBox="1"/>
            <p:nvPr/>
          </p:nvSpPr>
          <p:spPr>
            <a:xfrm>
              <a:off x="0" y="746780"/>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FFFFFF"/>
                  </a:solidFill>
                  <a:latin typeface="Arial"/>
                  <a:ea typeface="Arial"/>
                  <a:cs typeface="Arial"/>
                  <a:sym typeface="Arial"/>
                </a:rPr>
                <a:t>Title or Position</a:t>
              </a:r>
              <a:endParaRPr/>
            </a:p>
          </p:txBody>
        </p:sp>
      </p:grpSp>
      <p:grpSp>
        <p:nvGrpSpPr>
          <p:cNvPr id="585" name="Google Shape;585;p20"/>
          <p:cNvGrpSpPr/>
          <p:nvPr/>
        </p:nvGrpSpPr>
        <p:grpSpPr>
          <a:xfrm>
            <a:off x="5947474" y="7247079"/>
            <a:ext cx="2429775" cy="936679"/>
            <a:chOff x="0" y="-9525"/>
            <a:chExt cx="3239700" cy="1248905"/>
          </a:xfrm>
        </p:grpSpPr>
        <p:sp>
          <p:nvSpPr>
            <p:cNvPr id="586" name="Google Shape;586;p20"/>
            <p:cNvSpPr txBox="1"/>
            <p:nvPr/>
          </p:nvSpPr>
          <p:spPr>
            <a:xfrm>
              <a:off x="0" y="-9525"/>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1" i="0" lang="en-US" sz="2400" u="none" cap="none" strike="noStrike">
                  <a:solidFill>
                    <a:srgbClr val="FFFFFF"/>
                  </a:solidFill>
                  <a:latin typeface="Ubuntu"/>
                  <a:ea typeface="Ubuntu"/>
                  <a:cs typeface="Ubuntu"/>
                  <a:sym typeface="Ubuntu"/>
                </a:rPr>
                <a:t> Name</a:t>
              </a:r>
              <a:endParaRPr/>
            </a:p>
          </p:txBody>
        </p:sp>
        <p:sp>
          <p:nvSpPr>
            <p:cNvPr id="587" name="Google Shape;587;p20"/>
            <p:cNvSpPr txBox="1"/>
            <p:nvPr/>
          </p:nvSpPr>
          <p:spPr>
            <a:xfrm>
              <a:off x="0" y="746780"/>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FFFFFF"/>
                  </a:solidFill>
                  <a:latin typeface="Arial"/>
                  <a:ea typeface="Arial"/>
                  <a:cs typeface="Arial"/>
                  <a:sym typeface="Arial"/>
                </a:rPr>
                <a:t>Title or Position</a:t>
              </a:r>
              <a:endParaRPr/>
            </a:p>
          </p:txBody>
        </p:sp>
      </p:grpSp>
      <p:grpSp>
        <p:nvGrpSpPr>
          <p:cNvPr id="588" name="Google Shape;588;p20"/>
          <p:cNvGrpSpPr/>
          <p:nvPr/>
        </p:nvGrpSpPr>
        <p:grpSpPr>
          <a:xfrm>
            <a:off x="9876760" y="7250792"/>
            <a:ext cx="2429775" cy="936679"/>
            <a:chOff x="0" y="-9525"/>
            <a:chExt cx="3239700" cy="1248905"/>
          </a:xfrm>
        </p:grpSpPr>
        <p:sp>
          <p:nvSpPr>
            <p:cNvPr id="589" name="Google Shape;589;p20"/>
            <p:cNvSpPr txBox="1"/>
            <p:nvPr/>
          </p:nvSpPr>
          <p:spPr>
            <a:xfrm>
              <a:off x="0" y="-9525"/>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1" i="0" lang="en-US" sz="2400" u="none" cap="none" strike="noStrike">
                  <a:solidFill>
                    <a:srgbClr val="FFFFFF"/>
                  </a:solidFill>
                  <a:latin typeface="Ubuntu"/>
                  <a:ea typeface="Ubuntu"/>
                  <a:cs typeface="Ubuntu"/>
                  <a:sym typeface="Ubuntu"/>
                </a:rPr>
                <a:t> Name</a:t>
              </a:r>
              <a:endParaRPr/>
            </a:p>
          </p:txBody>
        </p:sp>
        <p:sp>
          <p:nvSpPr>
            <p:cNvPr id="590" name="Google Shape;590;p20"/>
            <p:cNvSpPr txBox="1"/>
            <p:nvPr/>
          </p:nvSpPr>
          <p:spPr>
            <a:xfrm>
              <a:off x="0" y="746780"/>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FFFFFF"/>
                  </a:solidFill>
                  <a:latin typeface="Arial"/>
                  <a:ea typeface="Arial"/>
                  <a:cs typeface="Arial"/>
                  <a:sym typeface="Arial"/>
                </a:rPr>
                <a:t>Title or Position</a:t>
              </a:r>
              <a:endParaRPr/>
            </a:p>
          </p:txBody>
        </p:sp>
      </p:grpSp>
      <p:grpSp>
        <p:nvGrpSpPr>
          <p:cNvPr id="591" name="Google Shape;591;p20"/>
          <p:cNvGrpSpPr/>
          <p:nvPr/>
        </p:nvGrpSpPr>
        <p:grpSpPr>
          <a:xfrm>
            <a:off x="13787755" y="7247067"/>
            <a:ext cx="2429775" cy="936679"/>
            <a:chOff x="0" y="-9525"/>
            <a:chExt cx="3239700" cy="1248905"/>
          </a:xfrm>
        </p:grpSpPr>
        <p:sp>
          <p:nvSpPr>
            <p:cNvPr id="592" name="Google Shape;592;p20"/>
            <p:cNvSpPr txBox="1"/>
            <p:nvPr/>
          </p:nvSpPr>
          <p:spPr>
            <a:xfrm>
              <a:off x="0" y="-9525"/>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1" i="0" lang="en-US" sz="2400" u="none" cap="none" strike="noStrike">
                  <a:solidFill>
                    <a:srgbClr val="FFFFFF"/>
                  </a:solidFill>
                  <a:latin typeface="Ubuntu"/>
                  <a:ea typeface="Ubuntu"/>
                  <a:cs typeface="Ubuntu"/>
                  <a:sym typeface="Ubuntu"/>
                </a:rPr>
                <a:t> Name</a:t>
              </a:r>
              <a:endParaRPr/>
            </a:p>
          </p:txBody>
        </p:sp>
        <p:sp>
          <p:nvSpPr>
            <p:cNvPr id="593" name="Google Shape;593;p20"/>
            <p:cNvSpPr txBox="1"/>
            <p:nvPr/>
          </p:nvSpPr>
          <p:spPr>
            <a:xfrm>
              <a:off x="0" y="746780"/>
              <a:ext cx="32397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FFFFFF"/>
                  </a:solidFill>
                  <a:latin typeface="Arial"/>
                  <a:ea typeface="Arial"/>
                  <a:cs typeface="Arial"/>
                  <a:sym typeface="Arial"/>
                </a:rPr>
                <a:t>Title or Position</a:t>
              </a:r>
              <a:endParaRPr/>
            </a:p>
          </p:txBody>
        </p:sp>
      </p:grpSp>
      <p:cxnSp>
        <p:nvCxnSpPr>
          <p:cNvPr id="594" name="Google Shape;594;p20"/>
          <p:cNvCxnSpPr/>
          <p:nvPr/>
        </p:nvCxnSpPr>
        <p:spPr>
          <a:xfrm rot="10800000">
            <a:off x="3661349" y="9276254"/>
            <a:ext cx="10965303" cy="5859"/>
          </a:xfrm>
          <a:prstGeom prst="straightConnector1">
            <a:avLst/>
          </a:prstGeom>
          <a:noFill/>
          <a:ln cap="flat" cmpd="sng" w="57150">
            <a:solidFill>
              <a:srgbClr val="5271FF"/>
            </a:solidFill>
            <a:prstDash val="solid"/>
            <a:round/>
            <a:headEnd len="sm" w="sm" type="none"/>
            <a:tailEnd len="sm" w="sm" type="none"/>
          </a:ln>
        </p:spPr>
      </p:cxnSp>
      <p:grpSp>
        <p:nvGrpSpPr>
          <p:cNvPr id="595" name="Google Shape;595;p20"/>
          <p:cNvGrpSpPr/>
          <p:nvPr/>
        </p:nvGrpSpPr>
        <p:grpSpPr>
          <a:xfrm rot="5400000">
            <a:off x="8968468" y="9103651"/>
            <a:ext cx="351065" cy="351065"/>
            <a:chOff x="0" y="0"/>
            <a:chExt cx="812800" cy="812800"/>
          </a:xfrm>
        </p:grpSpPr>
        <p:sp>
          <p:nvSpPr>
            <p:cNvPr id="596" name="Google Shape;59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8" name="Google Shape;598;p20"/>
          <p:cNvGrpSpPr/>
          <p:nvPr/>
        </p:nvGrpSpPr>
        <p:grpSpPr>
          <a:xfrm rot="5400000">
            <a:off x="3494579" y="9091556"/>
            <a:ext cx="333489" cy="333489"/>
            <a:chOff x="0" y="0"/>
            <a:chExt cx="812800" cy="812800"/>
          </a:xfrm>
        </p:grpSpPr>
        <p:sp>
          <p:nvSpPr>
            <p:cNvPr id="599" name="Google Shape;59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1" name="Google Shape;601;p20"/>
          <p:cNvGrpSpPr/>
          <p:nvPr/>
        </p:nvGrpSpPr>
        <p:grpSpPr>
          <a:xfrm rot="10800000">
            <a:off x="14459932" y="9088248"/>
            <a:ext cx="333489" cy="333489"/>
            <a:chOff x="0" y="0"/>
            <a:chExt cx="812800" cy="812800"/>
          </a:xfrm>
        </p:grpSpPr>
        <p:sp>
          <p:nvSpPr>
            <p:cNvPr id="602" name="Google Shape;60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04" name="Google Shape;604;p20"/>
          <p:cNvPicPr preferRelativeResize="0"/>
          <p:nvPr/>
        </p:nvPicPr>
        <p:blipFill rotWithShape="1">
          <a:blip r:embed="rId3">
            <a:alphaModFix/>
          </a:blip>
          <a:srcRect b="3382" l="2964" r="3217" t="3167"/>
          <a:stretch/>
        </p:blipFill>
        <p:spPr>
          <a:xfrm>
            <a:off x="2055263" y="3790645"/>
            <a:ext cx="2579100" cy="2646600"/>
          </a:xfrm>
          <a:prstGeom prst="roundRect">
            <a:avLst>
              <a:gd fmla="val 16667" name="adj"/>
            </a:avLst>
          </a:prstGeom>
          <a:noFill/>
          <a:ln cap="flat" cmpd="sng" w="152400">
            <a:solidFill>
              <a:schemeClr val="lt2"/>
            </a:solidFill>
            <a:prstDash val="solid"/>
            <a:round/>
            <a:headEnd len="sm" w="sm" type="none"/>
            <a:tailEnd len="sm" w="sm" type="none"/>
          </a:ln>
        </p:spPr>
      </p:pic>
      <p:pic>
        <p:nvPicPr>
          <p:cNvPr id="605" name="Google Shape;605;p20"/>
          <p:cNvPicPr preferRelativeResize="0"/>
          <p:nvPr/>
        </p:nvPicPr>
        <p:blipFill rotWithShape="1">
          <a:blip r:embed="rId4">
            <a:alphaModFix/>
          </a:blip>
          <a:srcRect b="3476" l="3311" r="2879" t="3074"/>
          <a:stretch/>
        </p:blipFill>
        <p:spPr>
          <a:xfrm>
            <a:off x="5872806" y="3806248"/>
            <a:ext cx="2579100" cy="2646600"/>
          </a:xfrm>
          <a:prstGeom prst="roundRect">
            <a:avLst>
              <a:gd fmla="val 16667" name="adj"/>
            </a:avLst>
          </a:prstGeom>
          <a:noFill/>
          <a:ln cap="flat" cmpd="sng" w="152400">
            <a:solidFill>
              <a:schemeClr val="lt2"/>
            </a:solidFill>
            <a:prstDash val="solid"/>
            <a:round/>
            <a:headEnd len="sm" w="sm" type="none"/>
            <a:tailEnd len="sm" w="sm" type="none"/>
          </a:ln>
        </p:spPr>
      </p:pic>
      <p:pic>
        <p:nvPicPr>
          <p:cNvPr id="606" name="Google Shape;606;p20"/>
          <p:cNvPicPr preferRelativeResize="0"/>
          <p:nvPr/>
        </p:nvPicPr>
        <p:blipFill rotWithShape="1">
          <a:blip r:embed="rId5">
            <a:alphaModFix/>
          </a:blip>
          <a:srcRect b="2647" l="3662" r="3856" t="2798"/>
          <a:stretch/>
        </p:blipFill>
        <p:spPr>
          <a:xfrm>
            <a:off x="9820393" y="3790652"/>
            <a:ext cx="2542500" cy="2677800"/>
          </a:xfrm>
          <a:prstGeom prst="roundRect">
            <a:avLst>
              <a:gd fmla="val 16667" name="adj"/>
            </a:avLst>
          </a:prstGeom>
          <a:noFill/>
          <a:ln cap="flat" cmpd="sng" w="152400">
            <a:solidFill>
              <a:schemeClr val="lt2"/>
            </a:solidFill>
            <a:prstDash val="solid"/>
            <a:round/>
            <a:headEnd len="sm" w="sm" type="none"/>
            <a:tailEnd len="sm" w="sm" type="none"/>
          </a:ln>
        </p:spPr>
      </p:pic>
      <p:pic>
        <p:nvPicPr>
          <p:cNvPr id="607" name="Google Shape;607;p20"/>
          <p:cNvPicPr preferRelativeResize="0"/>
          <p:nvPr/>
        </p:nvPicPr>
        <p:blipFill rotWithShape="1">
          <a:blip r:embed="rId6">
            <a:alphaModFix/>
          </a:blip>
          <a:srcRect b="3219" l="3791" r="3735" t="3722"/>
          <a:stretch/>
        </p:blipFill>
        <p:spPr>
          <a:xfrm>
            <a:off x="13731399" y="3790652"/>
            <a:ext cx="2542500" cy="2646600"/>
          </a:xfrm>
          <a:prstGeom prst="roundRect">
            <a:avLst>
              <a:gd fmla="val 16667"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3572"/>
        </a:solidFill>
      </p:bgPr>
    </p:bg>
    <p:spTree>
      <p:nvGrpSpPr>
        <p:cNvPr id="611" name="Shape 611"/>
        <p:cNvGrpSpPr/>
        <p:nvPr/>
      </p:nvGrpSpPr>
      <p:grpSpPr>
        <a:xfrm>
          <a:off x="0" y="0"/>
          <a:ext cx="0" cy="0"/>
          <a:chOff x="0" y="0"/>
          <a:chExt cx="0" cy="0"/>
        </a:xfrm>
      </p:grpSpPr>
      <p:pic>
        <p:nvPicPr>
          <p:cNvPr id="612" name="Google Shape;612;p21"/>
          <p:cNvPicPr preferRelativeResize="0"/>
          <p:nvPr/>
        </p:nvPicPr>
        <p:blipFill>
          <a:blip r:embed="rId3">
            <a:alphaModFix/>
          </a:blip>
          <a:stretch>
            <a:fillRect/>
          </a:stretch>
        </p:blipFill>
        <p:spPr>
          <a:xfrm>
            <a:off x="5356929" y="0"/>
            <a:ext cx="13283589" cy="10286998"/>
          </a:xfrm>
          <a:prstGeom prst="rect">
            <a:avLst/>
          </a:prstGeom>
          <a:noFill/>
          <a:ln>
            <a:noFill/>
          </a:ln>
        </p:spPr>
      </p:pic>
      <p:sp>
        <p:nvSpPr>
          <p:cNvPr id="613" name="Google Shape;613;p21"/>
          <p:cNvSpPr/>
          <p:nvPr/>
        </p:nvSpPr>
        <p:spPr>
          <a:xfrm>
            <a:off x="5011403" y="0"/>
            <a:ext cx="10287000" cy="10287000"/>
          </a:xfrm>
          <a:custGeom>
            <a:rect b="b" l="l" r="r" t="t"/>
            <a:pathLst>
              <a:path extrusionOk="0" h="10287000" w="10287000">
                <a:moveTo>
                  <a:pt x="0" y="0"/>
                </a:moveTo>
                <a:lnTo>
                  <a:pt x="10287000" y="0"/>
                </a:lnTo>
                <a:lnTo>
                  <a:pt x="10287000" y="10287000"/>
                </a:lnTo>
                <a:lnTo>
                  <a:pt x="0" y="10287000"/>
                </a:lnTo>
                <a:lnTo>
                  <a:pt x="0" y="0"/>
                </a:lnTo>
                <a:close/>
              </a:path>
            </a:pathLst>
          </a:custGeom>
          <a:blipFill rotWithShape="1">
            <a:blip r:embed="rId4">
              <a:alphaModFix/>
            </a:blip>
            <a:stretch>
              <a:fillRect b="0" l="0" r="0" t="0"/>
            </a:stretch>
          </a:blipFill>
          <a:ln>
            <a:noFill/>
          </a:ln>
        </p:spPr>
      </p:sp>
      <p:sp>
        <p:nvSpPr>
          <p:cNvPr id="614" name="Google Shape;614;p21"/>
          <p:cNvSpPr txBox="1"/>
          <p:nvPr/>
        </p:nvSpPr>
        <p:spPr>
          <a:xfrm>
            <a:off x="1258531" y="1843657"/>
            <a:ext cx="82005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FFFFFF"/>
                </a:solidFill>
                <a:latin typeface="Cuprum"/>
                <a:ea typeface="Cuprum"/>
                <a:cs typeface="Cuprum"/>
                <a:sym typeface="Cuprum"/>
              </a:rPr>
              <a:t>A picture is worth a thousand words</a:t>
            </a:r>
            <a:endParaRPr/>
          </a:p>
        </p:txBody>
      </p:sp>
      <p:grpSp>
        <p:nvGrpSpPr>
          <p:cNvPr id="615" name="Google Shape;615;p21"/>
          <p:cNvGrpSpPr/>
          <p:nvPr/>
        </p:nvGrpSpPr>
        <p:grpSpPr>
          <a:xfrm rot="10800000">
            <a:off x="1258530" y="5235118"/>
            <a:ext cx="5247198" cy="359853"/>
            <a:chOff x="0" y="0"/>
            <a:chExt cx="6996264" cy="479804"/>
          </a:xfrm>
        </p:grpSpPr>
        <p:cxnSp>
          <p:nvCxnSpPr>
            <p:cNvPr id="616" name="Google Shape;616;p21"/>
            <p:cNvCxnSpPr/>
            <p:nvPr/>
          </p:nvCxnSpPr>
          <p:spPr>
            <a:xfrm rot="10800000">
              <a:off x="210609" y="214514"/>
              <a:ext cx="6655451" cy="0"/>
            </a:xfrm>
            <a:prstGeom prst="straightConnector1">
              <a:avLst/>
            </a:prstGeom>
            <a:noFill/>
            <a:ln cap="flat" cmpd="sng" w="76200">
              <a:solidFill>
                <a:srgbClr val="FFFFFF"/>
              </a:solidFill>
              <a:prstDash val="solid"/>
              <a:round/>
              <a:headEnd len="sm" w="sm" type="none"/>
              <a:tailEnd len="sm" w="sm" type="none"/>
            </a:ln>
          </p:spPr>
        </p:cxnSp>
        <p:grpSp>
          <p:nvGrpSpPr>
            <p:cNvPr id="617" name="Google Shape;617;p21"/>
            <p:cNvGrpSpPr/>
            <p:nvPr/>
          </p:nvGrpSpPr>
          <p:grpSpPr>
            <a:xfrm rot="5400000">
              <a:off x="6528177" y="11717"/>
              <a:ext cx="468087" cy="468087"/>
              <a:chOff x="0" y="0"/>
              <a:chExt cx="812800" cy="812800"/>
            </a:xfrm>
          </p:grpSpPr>
          <p:sp>
            <p:nvSpPr>
              <p:cNvPr id="618" name="Google Shape;61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0" name="Google Shape;620;p21"/>
            <p:cNvGrpSpPr/>
            <p:nvPr/>
          </p:nvGrpSpPr>
          <p:grpSpPr>
            <a:xfrm rot="5400000">
              <a:off x="0" y="0"/>
              <a:ext cx="444652" cy="444652"/>
              <a:chOff x="0" y="0"/>
              <a:chExt cx="812800" cy="812800"/>
            </a:xfrm>
          </p:grpSpPr>
          <p:sp>
            <p:nvSpPr>
              <p:cNvPr id="621" name="Google Shape;6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3" name="Google Shape;623;p21"/>
            <p:cNvGrpSpPr/>
            <p:nvPr/>
          </p:nvGrpSpPr>
          <p:grpSpPr>
            <a:xfrm rot="10800000">
              <a:off x="6528177" y="11717"/>
              <a:ext cx="444652" cy="444652"/>
              <a:chOff x="0" y="0"/>
              <a:chExt cx="812800" cy="812800"/>
            </a:xfrm>
          </p:grpSpPr>
          <p:sp>
            <p:nvSpPr>
              <p:cNvPr id="624" name="Google Shape;62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26" name="Google Shape;626;p21"/>
          <p:cNvGrpSpPr/>
          <p:nvPr/>
        </p:nvGrpSpPr>
        <p:grpSpPr>
          <a:xfrm rot="10800000">
            <a:off x="-1127243" y="848774"/>
            <a:ext cx="5247198" cy="359853"/>
            <a:chOff x="0" y="0"/>
            <a:chExt cx="6996264" cy="479804"/>
          </a:xfrm>
        </p:grpSpPr>
        <p:cxnSp>
          <p:nvCxnSpPr>
            <p:cNvPr id="627" name="Google Shape;627;p21"/>
            <p:cNvCxnSpPr/>
            <p:nvPr/>
          </p:nvCxnSpPr>
          <p:spPr>
            <a:xfrm rot="10800000">
              <a:off x="210609" y="214514"/>
              <a:ext cx="6655451" cy="0"/>
            </a:xfrm>
            <a:prstGeom prst="straightConnector1">
              <a:avLst/>
            </a:prstGeom>
            <a:noFill/>
            <a:ln cap="flat" cmpd="sng" w="76200">
              <a:solidFill>
                <a:srgbClr val="FFFFFF"/>
              </a:solidFill>
              <a:prstDash val="solid"/>
              <a:round/>
              <a:headEnd len="sm" w="sm" type="none"/>
              <a:tailEnd len="sm" w="sm" type="none"/>
            </a:ln>
          </p:spPr>
        </p:cxnSp>
        <p:grpSp>
          <p:nvGrpSpPr>
            <p:cNvPr id="628" name="Google Shape;628;p21"/>
            <p:cNvGrpSpPr/>
            <p:nvPr/>
          </p:nvGrpSpPr>
          <p:grpSpPr>
            <a:xfrm rot="5400000">
              <a:off x="6528177" y="11717"/>
              <a:ext cx="468087" cy="468087"/>
              <a:chOff x="0" y="0"/>
              <a:chExt cx="812800" cy="812800"/>
            </a:xfrm>
          </p:grpSpPr>
          <p:sp>
            <p:nvSpPr>
              <p:cNvPr id="629" name="Google Shape;62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1" name="Google Shape;631;p21"/>
            <p:cNvGrpSpPr/>
            <p:nvPr/>
          </p:nvGrpSpPr>
          <p:grpSpPr>
            <a:xfrm rot="5400000">
              <a:off x="0" y="0"/>
              <a:ext cx="444652" cy="444652"/>
              <a:chOff x="0" y="0"/>
              <a:chExt cx="812800" cy="812800"/>
            </a:xfrm>
          </p:grpSpPr>
          <p:sp>
            <p:nvSpPr>
              <p:cNvPr id="632" name="Google Shape;63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4" name="Google Shape;634;p21"/>
            <p:cNvGrpSpPr/>
            <p:nvPr/>
          </p:nvGrpSpPr>
          <p:grpSpPr>
            <a:xfrm rot="10800000">
              <a:off x="6528177" y="11717"/>
              <a:ext cx="444652" cy="444652"/>
              <a:chOff x="0" y="0"/>
              <a:chExt cx="812800" cy="812800"/>
            </a:xfrm>
          </p:grpSpPr>
          <p:sp>
            <p:nvSpPr>
              <p:cNvPr id="635" name="Google Shape;63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37" name="Google Shape;637;p21"/>
          <p:cNvGrpSpPr/>
          <p:nvPr/>
        </p:nvGrpSpPr>
        <p:grpSpPr>
          <a:xfrm rot="10800000">
            <a:off x="4621857" y="6242671"/>
            <a:ext cx="5247198" cy="359853"/>
            <a:chOff x="0" y="0"/>
            <a:chExt cx="6996264" cy="479804"/>
          </a:xfrm>
        </p:grpSpPr>
        <p:cxnSp>
          <p:nvCxnSpPr>
            <p:cNvPr id="638" name="Google Shape;638;p21"/>
            <p:cNvCxnSpPr/>
            <p:nvPr/>
          </p:nvCxnSpPr>
          <p:spPr>
            <a:xfrm rot="10800000">
              <a:off x="210609" y="214514"/>
              <a:ext cx="6655451" cy="0"/>
            </a:xfrm>
            <a:prstGeom prst="straightConnector1">
              <a:avLst/>
            </a:prstGeom>
            <a:noFill/>
            <a:ln cap="flat" cmpd="sng" w="76200">
              <a:solidFill>
                <a:srgbClr val="FFFFFF"/>
              </a:solidFill>
              <a:prstDash val="solid"/>
              <a:round/>
              <a:headEnd len="sm" w="sm" type="none"/>
              <a:tailEnd len="sm" w="sm" type="none"/>
            </a:ln>
          </p:spPr>
        </p:cxnSp>
        <p:grpSp>
          <p:nvGrpSpPr>
            <p:cNvPr id="639" name="Google Shape;639;p21"/>
            <p:cNvGrpSpPr/>
            <p:nvPr/>
          </p:nvGrpSpPr>
          <p:grpSpPr>
            <a:xfrm rot="5400000">
              <a:off x="6528177" y="11717"/>
              <a:ext cx="468087" cy="468087"/>
              <a:chOff x="0" y="0"/>
              <a:chExt cx="812800" cy="812800"/>
            </a:xfrm>
          </p:grpSpPr>
          <p:sp>
            <p:nvSpPr>
              <p:cNvPr id="640" name="Google Shape;64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21"/>
            <p:cNvGrpSpPr/>
            <p:nvPr/>
          </p:nvGrpSpPr>
          <p:grpSpPr>
            <a:xfrm rot="5400000">
              <a:off x="0" y="0"/>
              <a:ext cx="444652" cy="444652"/>
              <a:chOff x="0" y="0"/>
              <a:chExt cx="812800" cy="812800"/>
            </a:xfrm>
          </p:grpSpPr>
          <p:sp>
            <p:nvSpPr>
              <p:cNvPr id="643" name="Google Shape;64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5" name="Google Shape;645;p21"/>
            <p:cNvGrpSpPr/>
            <p:nvPr/>
          </p:nvGrpSpPr>
          <p:grpSpPr>
            <a:xfrm rot="10800000">
              <a:off x="6528177" y="11717"/>
              <a:ext cx="444652" cy="444652"/>
              <a:chOff x="0" y="0"/>
              <a:chExt cx="812800" cy="812800"/>
            </a:xfrm>
          </p:grpSpPr>
          <p:sp>
            <p:nvSpPr>
              <p:cNvPr id="646" name="Google Shape;64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653" name="Google Shape;653;p22"/>
          <p:cNvCxnSpPr/>
          <p:nvPr/>
        </p:nvCxnSpPr>
        <p:spPr>
          <a:xfrm>
            <a:off x="441436" y="3221745"/>
            <a:ext cx="0" cy="6492240"/>
          </a:xfrm>
          <a:prstGeom prst="straightConnector1">
            <a:avLst/>
          </a:prstGeom>
          <a:noFill/>
          <a:ln cap="flat" cmpd="sng" w="57150">
            <a:solidFill>
              <a:srgbClr val="5271FF"/>
            </a:solidFill>
            <a:prstDash val="solid"/>
            <a:round/>
            <a:headEnd len="sm" w="sm" type="none"/>
            <a:tailEnd len="sm" w="sm" type="none"/>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cap="flat" cmpd="sng" w="57150">
            <a:solidFill>
              <a:srgbClr val="5271FF"/>
            </a:solidFill>
            <a:prstDash val="solid"/>
            <a:round/>
            <a:headEnd len="sm" w="sm" type="none"/>
            <a:tailEnd len="sm" w="sm" type="none"/>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7" name="Google Shape;667;p22"/>
          <p:cNvGrpSpPr/>
          <p:nvPr/>
        </p:nvGrpSpPr>
        <p:grpSpPr>
          <a:xfrm>
            <a:off x="1926753" y="3185152"/>
            <a:ext cx="1762592" cy="1865869"/>
            <a:chOff x="0" y="-137703"/>
            <a:chExt cx="2350123" cy="248782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rect b="b" l="l" r="r" t="t"/>
                <a:pathLst>
                  <a:path extrusionOk="0" h="812800" w="81280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1" name="Google Shape;671;p22"/>
            <p:cNvSpPr txBox="1"/>
            <p:nvPr/>
          </p:nvSpPr>
          <p:spPr>
            <a:xfrm>
              <a:off x="866542" y="105766"/>
              <a:ext cx="617038" cy="195761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3</a:t>
              </a:r>
              <a:endParaRPr/>
            </a:p>
          </p:txBody>
        </p:sp>
      </p:grpSp>
      <p:sp>
        <p:nvSpPr>
          <p:cNvPr id="672" name="Google Shape;672;p22"/>
          <p:cNvSpPr txBox="1"/>
          <p:nvPr/>
        </p:nvSpPr>
        <p:spPr>
          <a:xfrm>
            <a:off x="4217052" y="3278904"/>
            <a:ext cx="7378075"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Our Projects </a:t>
            </a:r>
            <a:endParaRPr/>
          </a:p>
        </p:txBody>
      </p:sp>
      <p:sp>
        <p:nvSpPr>
          <p:cNvPr id="673" name="Google Shape;673;p22"/>
          <p:cNvSpPr txBox="1"/>
          <p:nvPr/>
        </p:nvSpPr>
        <p:spPr>
          <a:xfrm>
            <a:off x="4217052" y="4898154"/>
            <a:ext cx="5320741" cy="115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what </a:t>
            </a:r>
            <a:endParaRPr/>
          </a:p>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you want to discuss. </a:t>
            </a:r>
            <a:endParaRPr/>
          </a:p>
        </p:txBody>
      </p:sp>
      <p:cxnSp>
        <p:nvCxnSpPr>
          <p:cNvPr id="674" name="Google Shape;674;p22"/>
          <p:cNvCxnSpPr/>
          <p:nvPr/>
        </p:nvCxnSpPr>
        <p:spPr>
          <a:xfrm rot="10800000">
            <a:off x="3661349" y="790322"/>
            <a:ext cx="10965303" cy="5859"/>
          </a:xfrm>
          <a:prstGeom prst="straightConnector1">
            <a:avLst/>
          </a:prstGeom>
          <a:noFill/>
          <a:ln cap="flat" cmpd="sng" w="57150">
            <a:solidFill>
              <a:srgbClr val="5271FF"/>
            </a:solidFill>
            <a:prstDash val="solid"/>
            <a:round/>
            <a:headEnd len="sm" w="sm" type="none"/>
            <a:tailEnd len="sm" w="sm" type="none"/>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cap="flat" cmpd="sng" w="76200">
              <a:solidFill>
                <a:srgbClr val="5271FF"/>
              </a:solidFill>
              <a:prstDash val="solid"/>
              <a:round/>
              <a:headEnd len="sm" w="sm" type="none"/>
              <a:tailEnd len="sm" w="sm" type="none"/>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cap="flat" cmpd="sng" w="76200">
              <a:solidFill>
                <a:srgbClr val="5271FF"/>
              </a:solidFill>
              <a:prstDash val="solid"/>
              <a:round/>
              <a:headEnd len="sm" w="sm" type="none"/>
              <a:tailEnd len="sm" w="sm" type="none"/>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702" name="Google Shape;702;p22"/>
          <p:cNvPicPr preferRelativeResize="0"/>
          <p:nvPr/>
        </p:nvPicPr>
        <p:blipFill rotWithShape="1">
          <a:blip r:embed="rId4">
            <a:alphaModFix/>
          </a:blip>
          <a:srcRect b="2994" l="3675" r="3284" t="2843"/>
          <a:stretch/>
        </p:blipFill>
        <p:spPr>
          <a:xfrm>
            <a:off x="11204969" y="2863025"/>
            <a:ext cx="4480500" cy="4679400"/>
          </a:xfrm>
          <a:prstGeom prst="roundRect">
            <a:avLst>
              <a:gd fmla="val 16667"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708" name="Google Shape;708;p23"/>
          <p:cNvCxnSpPr/>
          <p:nvPr/>
        </p:nvCxnSpPr>
        <p:spPr>
          <a:xfrm>
            <a:off x="751912" y="762535"/>
            <a:ext cx="0" cy="6492240"/>
          </a:xfrm>
          <a:prstGeom prst="straightConnector1">
            <a:avLst/>
          </a:prstGeom>
          <a:noFill/>
          <a:ln cap="flat" cmpd="sng" w="38100">
            <a:solidFill>
              <a:srgbClr val="FFFFFF"/>
            </a:solidFill>
            <a:prstDash val="solid"/>
            <a:round/>
            <a:headEnd len="sm" w="sm" type="none"/>
            <a:tailEnd len="sm" w="sm" type="none"/>
          </a:ln>
        </p:spPr>
      </p:cxnSp>
      <p:grpSp>
        <p:nvGrpSpPr>
          <p:cNvPr id="709" name="Google Shape;709;p23"/>
          <p:cNvGrpSpPr/>
          <p:nvPr/>
        </p:nvGrpSpPr>
        <p:grpSpPr>
          <a:xfrm>
            <a:off x="567746" y="7102375"/>
            <a:ext cx="337852" cy="337852"/>
            <a:chOff x="0" y="0"/>
            <a:chExt cx="812800" cy="812800"/>
          </a:xfrm>
        </p:grpSpPr>
        <p:sp>
          <p:nvSpPr>
            <p:cNvPr id="710" name="Google Shape;71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12" name="Google Shape;712;p23"/>
          <p:cNvCxnSpPr/>
          <p:nvPr/>
        </p:nvCxnSpPr>
        <p:spPr>
          <a:xfrm flipH="1">
            <a:off x="725242" y="593609"/>
            <a:ext cx="2615265" cy="33976"/>
          </a:xfrm>
          <a:prstGeom prst="straightConnector1">
            <a:avLst/>
          </a:prstGeom>
          <a:noFill/>
          <a:ln cap="flat" cmpd="sng" w="38100">
            <a:solidFill>
              <a:srgbClr val="FFFFFF"/>
            </a:solidFill>
            <a:prstDash val="solid"/>
            <a:round/>
            <a:headEnd len="sm" w="sm" type="none"/>
            <a:tailEnd len="sm" w="sm" type="none"/>
          </a:ln>
        </p:spPr>
      </p:cxnSp>
      <p:grpSp>
        <p:nvGrpSpPr>
          <p:cNvPr id="713" name="Google Shape;713;p23"/>
          <p:cNvGrpSpPr/>
          <p:nvPr/>
        </p:nvGrpSpPr>
        <p:grpSpPr>
          <a:xfrm>
            <a:off x="579176" y="5808427"/>
            <a:ext cx="337852" cy="337852"/>
            <a:chOff x="0" y="0"/>
            <a:chExt cx="812800" cy="812800"/>
          </a:xfrm>
        </p:grpSpPr>
        <p:sp>
          <p:nvSpPr>
            <p:cNvPr id="714" name="Google Shape;71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6" name="Google Shape;716;p23"/>
          <p:cNvGrpSpPr/>
          <p:nvPr/>
        </p:nvGrpSpPr>
        <p:grpSpPr>
          <a:xfrm>
            <a:off x="3171828" y="424683"/>
            <a:ext cx="337852" cy="337852"/>
            <a:chOff x="0" y="0"/>
            <a:chExt cx="812800" cy="812800"/>
          </a:xfrm>
        </p:grpSpPr>
        <p:sp>
          <p:nvSpPr>
            <p:cNvPr id="717" name="Google Shape;71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9" name="Google Shape;719;p23"/>
          <p:cNvGrpSpPr/>
          <p:nvPr/>
        </p:nvGrpSpPr>
        <p:grpSpPr>
          <a:xfrm>
            <a:off x="602036" y="491367"/>
            <a:ext cx="337852" cy="337852"/>
            <a:chOff x="0" y="0"/>
            <a:chExt cx="812800" cy="812800"/>
          </a:xfrm>
        </p:grpSpPr>
        <p:sp>
          <p:nvSpPr>
            <p:cNvPr id="720" name="Google Shape;72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2" name="Google Shape;722;p23"/>
          <p:cNvSpPr txBox="1"/>
          <p:nvPr/>
        </p:nvSpPr>
        <p:spPr>
          <a:xfrm>
            <a:off x="3885705" y="1019175"/>
            <a:ext cx="10516590"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Write Your Topic or Idea</a:t>
            </a:r>
            <a:endParaRPr/>
          </a:p>
        </p:txBody>
      </p:sp>
      <p:graphicFrame>
        <p:nvGraphicFramePr>
          <p:cNvPr id="723" name="Google Shape;723;p23"/>
          <p:cNvGraphicFramePr/>
          <p:nvPr/>
        </p:nvGraphicFramePr>
        <p:xfrm>
          <a:off x="2032874" y="2776818"/>
          <a:ext cx="3000000" cy="3000000"/>
        </p:xfrm>
        <a:graphic>
          <a:graphicData uri="http://schemas.openxmlformats.org/drawingml/2006/table">
            <a:tbl>
              <a:tblPr>
                <a:noFill/>
                <a:tableStyleId>{5A33B137-F87D-4E7E-8B33-7C31B7B1535C}</a:tableStyleId>
              </a:tblPr>
              <a:tblGrid>
                <a:gridCol w="4241550"/>
                <a:gridCol w="5430475"/>
                <a:gridCol w="4281175"/>
              </a:tblGrid>
              <a:tr h="2953150">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a:t>
                      </a:r>
                      <a:endParaRPr/>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a:t>
                      </a:r>
                      <a:endParaRPr/>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r>
              <a:tr h="2906450">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a:t>
                      </a:r>
                      <a:endParaRPr/>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a:t>
                      </a:r>
                      <a:endParaRPr/>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b="1" lang="en-US" sz="3500" u="none" cap="none" strike="noStrike">
                          <a:solidFill>
                            <a:srgbClr val="FFFFFF"/>
                          </a:solidFill>
                          <a:latin typeface="Ubuntu"/>
                          <a:ea typeface="Ubuntu"/>
                          <a:cs typeface="Ubuntu"/>
                          <a:sym typeface="Ubuntu"/>
                        </a:rPr>
                        <a:t>Add a main point</a:t>
                      </a:r>
                      <a:endParaRPr sz="1100" u="none" cap="none" strike="noStrike"/>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Elaborate on what you want </a:t>
                      </a:r>
                      <a:endParaRPr/>
                    </a:p>
                    <a:p>
                      <a:pPr indent="0" lvl="0" marL="0" marR="0" rtl="0" algn="ctr">
                        <a:lnSpc>
                          <a:spcPct val="139958"/>
                        </a:lnSpc>
                        <a:spcBef>
                          <a:spcPts val="0"/>
                        </a:spcBef>
                        <a:spcAft>
                          <a:spcPts val="0"/>
                        </a:spcAft>
                        <a:buNone/>
                      </a:pPr>
                      <a:r>
                        <a:rPr lang="en-US" sz="2400" u="none" cap="none" strike="noStrike">
                          <a:solidFill>
                            <a:srgbClr val="FFFFFF"/>
                          </a:solidFill>
                          <a:latin typeface="Arial"/>
                          <a:ea typeface="Arial"/>
                          <a:cs typeface="Arial"/>
                          <a:sym typeface="Arial"/>
                        </a:rPr>
                        <a:t>to discuss.</a:t>
                      </a:r>
                      <a:endParaRPr/>
                    </a:p>
                  </a:txBody>
                  <a:tcPr marT="123825" marB="123825" marR="123825" marL="123825" anchor="ctr">
                    <a:lnL cap="flat" cmpd="sng" w="9525">
                      <a:solidFill>
                        <a:srgbClr val="5271FF"/>
                      </a:solidFill>
                      <a:prstDash val="solid"/>
                      <a:round/>
                      <a:headEnd len="sm" w="sm" type="none"/>
                      <a:tailEnd len="sm" w="sm" type="none"/>
                    </a:lnL>
                    <a:lnR cap="flat" cmpd="sng" w="9525">
                      <a:solidFill>
                        <a:srgbClr val="5271FF"/>
                      </a:solidFill>
                      <a:prstDash val="solid"/>
                      <a:round/>
                      <a:headEnd len="sm" w="sm" type="none"/>
                      <a:tailEnd len="sm" w="sm" type="none"/>
                    </a:lnR>
                    <a:lnT cap="flat" cmpd="sng" w="9525">
                      <a:solidFill>
                        <a:srgbClr val="5271FF"/>
                      </a:solidFill>
                      <a:prstDash val="solid"/>
                      <a:round/>
                      <a:headEnd len="sm" w="sm" type="none"/>
                      <a:tailEnd len="sm" w="sm" type="none"/>
                    </a:lnT>
                    <a:lnB cap="flat" cmpd="sng" w="9525">
                      <a:solidFill>
                        <a:srgbClr val="5271FF"/>
                      </a:solidFill>
                      <a:prstDash val="solid"/>
                      <a:round/>
                      <a:headEnd len="sm" w="sm" type="none"/>
                      <a:tailEnd len="sm" w="sm" type="none"/>
                    </a:lnB>
                  </a:tcPr>
                </a:tc>
              </a:tr>
            </a:tbl>
          </a:graphicData>
        </a:graphic>
      </p:graphicFrame>
      <p:grpSp>
        <p:nvGrpSpPr>
          <p:cNvPr id="724" name="Google Shape;724;p23"/>
          <p:cNvGrpSpPr/>
          <p:nvPr/>
        </p:nvGrpSpPr>
        <p:grpSpPr>
          <a:xfrm rot="10800000">
            <a:off x="10880074" y="2649449"/>
            <a:ext cx="6818662" cy="7015545"/>
            <a:chOff x="0" y="0"/>
            <a:chExt cx="9091550" cy="9354060"/>
          </a:xfrm>
        </p:grpSpPr>
        <p:cxnSp>
          <p:nvCxnSpPr>
            <p:cNvPr id="725" name="Google Shape;725;p23"/>
            <p:cNvCxnSpPr/>
            <p:nvPr/>
          </p:nvCxnSpPr>
          <p:spPr>
            <a:xfrm>
              <a:off x="245555" y="450470"/>
              <a:ext cx="0" cy="8656320"/>
            </a:xfrm>
            <a:prstGeom prst="straightConnector1">
              <a:avLst/>
            </a:prstGeom>
            <a:noFill/>
            <a:ln cap="flat" cmpd="sng" w="50800">
              <a:solidFill>
                <a:srgbClr val="FFFFFF"/>
              </a:solidFill>
              <a:prstDash val="solid"/>
              <a:round/>
              <a:headEnd len="sm" w="sm" type="none"/>
              <a:tailEnd len="sm" w="sm" type="none"/>
            </a:ln>
          </p:spPr>
        </p:cxnSp>
        <p:grpSp>
          <p:nvGrpSpPr>
            <p:cNvPr id="726" name="Google Shape;726;p23"/>
            <p:cNvGrpSpPr/>
            <p:nvPr/>
          </p:nvGrpSpPr>
          <p:grpSpPr>
            <a:xfrm>
              <a:off x="0" y="8903590"/>
              <a:ext cx="450470" cy="450470"/>
              <a:chOff x="0" y="0"/>
              <a:chExt cx="812800" cy="812800"/>
            </a:xfrm>
          </p:grpSpPr>
          <p:sp>
            <p:nvSpPr>
              <p:cNvPr id="727" name="Google Shape;72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29" name="Google Shape;729;p23"/>
            <p:cNvCxnSpPr/>
            <p:nvPr/>
          </p:nvCxnSpPr>
          <p:spPr>
            <a:xfrm rot="10800000">
              <a:off x="209995" y="270537"/>
              <a:ext cx="8656320" cy="0"/>
            </a:xfrm>
            <a:prstGeom prst="straightConnector1">
              <a:avLst/>
            </a:prstGeom>
            <a:noFill/>
            <a:ln cap="flat" cmpd="sng" w="50800">
              <a:solidFill>
                <a:srgbClr val="FFFFFF"/>
              </a:solidFill>
              <a:prstDash val="solid"/>
              <a:round/>
              <a:headEnd len="sm" w="sm" type="none"/>
              <a:tailEnd len="sm" w="sm" type="none"/>
            </a:ln>
          </p:spPr>
        </p:cxnSp>
        <p:grpSp>
          <p:nvGrpSpPr>
            <p:cNvPr id="730" name="Google Shape;730;p23"/>
            <p:cNvGrpSpPr/>
            <p:nvPr/>
          </p:nvGrpSpPr>
          <p:grpSpPr>
            <a:xfrm>
              <a:off x="15240" y="7178325"/>
              <a:ext cx="450470" cy="450470"/>
              <a:chOff x="0" y="0"/>
              <a:chExt cx="812800" cy="812800"/>
            </a:xfrm>
          </p:grpSpPr>
          <p:sp>
            <p:nvSpPr>
              <p:cNvPr id="731" name="Google Shape;73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3" name="Google Shape;733;p23"/>
            <p:cNvGrpSpPr/>
            <p:nvPr/>
          </p:nvGrpSpPr>
          <p:grpSpPr>
            <a:xfrm>
              <a:off x="1941616" y="0"/>
              <a:ext cx="450470" cy="450470"/>
              <a:chOff x="0" y="0"/>
              <a:chExt cx="812800" cy="812800"/>
            </a:xfrm>
          </p:grpSpPr>
          <p:sp>
            <p:nvSpPr>
              <p:cNvPr id="734" name="Google Shape;73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6" name="Google Shape;736;p23"/>
            <p:cNvGrpSpPr/>
            <p:nvPr/>
          </p:nvGrpSpPr>
          <p:grpSpPr>
            <a:xfrm>
              <a:off x="8641080" y="70702"/>
              <a:ext cx="450470" cy="450470"/>
              <a:chOff x="0" y="0"/>
              <a:chExt cx="812800" cy="812800"/>
            </a:xfrm>
          </p:grpSpPr>
          <p:sp>
            <p:nvSpPr>
              <p:cNvPr id="737" name="Google Shape;73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9" name="Google Shape;739;p23"/>
            <p:cNvGrpSpPr/>
            <p:nvPr/>
          </p:nvGrpSpPr>
          <p:grpSpPr>
            <a:xfrm>
              <a:off x="45720" y="88912"/>
              <a:ext cx="450470" cy="450470"/>
              <a:chOff x="0" y="0"/>
              <a:chExt cx="812800" cy="812800"/>
            </a:xfrm>
          </p:grpSpPr>
          <p:sp>
            <p:nvSpPr>
              <p:cNvPr id="740" name="Google Shape;74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747" name="Google Shape;747;p24"/>
          <p:cNvCxnSpPr/>
          <p:nvPr/>
        </p:nvCxnSpPr>
        <p:spPr>
          <a:xfrm>
            <a:off x="574176" y="721451"/>
            <a:ext cx="0" cy="6492240"/>
          </a:xfrm>
          <a:prstGeom prst="straightConnector1">
            <a:avLst/>
          </a:prstGeom>
          <a:noFill/>
          <a:ln cap="flat" cmpd="sng" w="38100">
            <a:solidFill>
              <a:srgbClr val="5271FF"/>
            </a:solidFill>
            <a:prstDash val="solid"/>
            <a:round/>
            <a:headEnd len="sm" w="sm" type="none"/>
            <a:tailEnd len="sm" w="sm" type="none"/>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cap="flat" cmpd="sng" w="38100">
            <a:solidFill>
              <a:srgbClr val="5271FF"/>
            </a:solidFill>
            <a:prstDash val="solid"/>
            <a:round/>
            <a:headEnd len="sm" w="sm" type="none"/>
            <a:tailEnd len="sm" w="sm" type="none"/>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8" name="Google Shape;758;p24"/>
          <p:cNvGrpSpPr/>
          <p:nvPr/>
        </p:nvGrpSpPr>
        <p:grpSpPr>
          <a:xfrm>
            <a:off x="2903580" y="3644725"/>
            <a:ext cx="3380062" cy="3213201"/>
            <a:chOff x="-105630" y="-3427"/>
            <a:chExt cx="4506749" cy="4284268"/>
          </a:xfrm>
        </p:grpSpPr>
        <p:sp>
          <p:nvSpPr>
            <p:cNvPr id="759" name="Google Shape;759;p24"/>
            <p:cNvSpPr txBox="1"/>
            <p:nvPr/>
          </p:nvSpPr>
          <p:spPr>
            <a:xfrm>
              <a:off x="1502693" y="1547540"/>
              <a:ext cx="16773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799" u="none" cap="none" strike="noStrike">
                  <a:solidFill>
                    <a:srgbClr val="FFFFFF"/>
                  </a:solidFill>
                  <a:latin typeface="Cuprum"/>
                  <a:ea typeface="Cuprum"/>
                  <a:cs typeface="Cuprum"/>
                  <a:sym typeface="Cuprum"/>
                </a:rPr>
                <a:t>43%</a:t>
              </a:r>
              <a:endParaRPr/>
            </a:p>
          </p:txBody>
        </p:sp>
        <p:grpSp>
          <p:nvGrpSpPr>
            <p:cNvPr id="760" name="Google Shape;760;p24"/>
            <p:cNvGrpSpPr/>
            <p:nvPr/>
          </p:nvGrpSpPr>
          <p:grpSpPr>
            <a:xfrm>
              <a:off x="-105630" y="-3427"/>
              <a:ext cx="4506749" cy="4284268"/>
              <a:chOff x="-62725" y="-2035"/>
              <a:chExt cx="2676183" cy="2544070"/>
            </a:xfrm>
          </p:grpSpPr>
          <p:sp>
            <p:nvSpPr>
              <p:cNvPr id="761" name="Google Shape;761;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1253776" y="17180"/>
                <a:ext cx="1359682" cy="2305316"/>
              </a:xfrm>
              <a:custGeom>
                <a:rect b="b" l="l" r="r" t="t"/>
                <a:pathLst>
                  <a:path extrusionOk="0" h="2305316" w="1359682">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txBox="1"/>
            <p:nvPr/>
          </p:nvSpPr>
          <p:spPr>
            <a:xfrm>
              <a:off x="76200" y="28575"/>
              <a:ext cx="660400" cy="708025"/>
            </a:xfrm>
            <a:prstGeom prst="rect">
              <a:avLst/>
            </a:prstGeom>
            <a:noFill/>
            <a:ln>
              <a:noFill/>
            </a:ln>
          </p:spPr>
          <p:txBody>
            <a:bodyPr anchorCtr="0" anchor="ctr" bIns="30575" lIns="30575" spcFirstLastPara="1" rIns="30575" wrap="square" tIns="30575">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6" name="Google Shape;766;p24"/>
          <p:cNvGrpSpPr/>
          <p:nvPr/>
        </p:nvGrpSpPr>
        <p:grpSpPr>
          <a:xfrm>
            <a:off x="7690938" y="3644725"/>
            <a:ext cx="3381045" cy="3317668"/>
            <a:chOff x="-105630" y="-3427"/>
            <a:chExt cx="4508059" cy="4423557"/>
          </a:xfrm>
        </p:grpSpPr>
        <p:sp>
          <p:nvSpPr>
            <p:cNvPr id="767" name="Google Shape;767;p24"/>
            <p:cNvSpPr txBox="1"/>
            <p:nvPr/>
          </p:nvSpPr>
          <p:spPr>
            <a:xfrm>
              <a:off x="1470196" y="1547530"/>
              <a:ext cx="1580789" cy="1077578"/>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799" u="none" cap="none" strike="noStrike">
                  <a:solidFill>
                    <a:srgbClr val="FFFFFF"/>
                  </a:solidFill>
                  <a:latin typeface="Cuprum"/>
                  <a:ea typeface="Cuprum"/>
                  <a:cs typeface="Cuprum"/>
                  <a:sym typeface="Cuprum"/>
                </a:rPr>
                <a:t>60%</a:t>
              </a:r>
              <a:endParaRPr/>
            </a:p>
          </p:txBody>
        </p:sp>
        <p:grpSp>
          <p:nvGrpSpPr>
            <p:cNvPr id="768" name="Google Shape;768;p24"/>
            <p:cNvGrpSpPr/>
            <p:nvPr/>
          </p:nvGrpSpPr>
          <p:grpSpPr>
            <a:xfrm>
              <a:off x="-105630" y="-3427"/>
              <a:ext cx="4508059" cy="4423557"/>
              <a:chOff x="-62725" y="-2035"/>
              <a:chExt cx="2676961" cy="2626782"/>
            </a:xfrm>
          </p:grpSpPr>
          <p:sp>
            <p:nvSpPr>
              <p:cNvPr id="769" name="Google Shape;769;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631484" y="17180"/>
                <a:ext cx="1982752" cy="2607567"/>
              </a:xfrm>
              <a:custGeom>
                <a:rect b="b" l="l" r="r" t="t"/>
                <a:pathLst>
                  <a:path extrusionOk="0"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1" name="Google Shape;771;p24"/>
          <p:cNvGrpSpPr/>
          <p:nvPr/>
        </p:nvGrpSpPr>
        <p:grpSpPr>
          <a:xfrm>
            <a:off x="12478296" y="3644725"/>
            <a:ext cx="3366505" cy="3213201"/>
            <a:chOff x="-105630" y="-3427"/>
            <a:chExt cx="4488673" cy="4284268"/>
          </a:xfrm>
        </p:grpSpPr>
        <p:sp>
          <p:nvSpPr>
            <p:cNvPr id="772" name="Google Shape;772;p24"/>
            <p:cNvSpPr txBox="1"/>
            <p:nvPr/>
          </p:nvSpPr>
          <p:spPr>
            <a:xfrm>
              <a:off x="1313224" y="1502490"/>
              <a:ext cx="16509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799" u="none" cap="none" strike="noStrike">
                  <a:solidFill>
                    <a:srgbClr val="FFFFFF"/>
                  </a:solidFill>
                  <a:latin typeface="Cuprum"/>
                  <a:ea typeface="Cuprum"/>
                  <a:cs typeface="Cuprum"/>
                  <a:sym typeface="Cuprum"/>
                </a:rPr>
                <a:t>35%</a:t>
              </a:r>
              <a:endParaRPr/>
            </a:p>
          </p:txBody>
        </p:sp>
        <p:grpSp>
          <p:nvGrpSpPr>
            <p:cNvPr id="773" name="Google Shape;773;p24"/>
            <p:cNvGrpSpPr/>
            <p:nvPr/>
          </p:nvGrpSpPr>
          <p:grpSpPr>
            <a:xfrm>
              <a:off x="-105630" y="-3427"/>
              <a:ext cx="4488673" cy="4284268"/>
              <a:chOff x="-62725" y="-2035"/>
              <a:chExt cx="2665449" cy="2544070"/>
            </a:xfrm>
          </p:grpSpPr>
          <p:sp>
            <p:nvSpPr>
              <p:cNvPr id="774" name="Google Shape;774;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1253776" y="17180"/>
                <a:ext cx="1331199" cy="1891336"/>
              </a:xfrm>
              <a:custGeom>
                <a:rect b="b" l="l" r="r" t="t"/>
                <a:pathLst>
                  <a:path extrusionOk="0" h="1891336" w="1331199">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004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6" name="Google Shape;776;p24"/>
          <p:cNvSpPr txBox="1"/>
          <p:nvPr/>
        </p:nvSpPr>
        <p:spPr>
          <a:xfrm>
            <a:off x="2401875" y="1019175"/>
            <a:ext cx="13944632"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Market Research</a:t>
            </a:r>
            <a:endParaRPr/>
          </a:p>
        </p:txBody>
      </p:sp>
      <p:cxnSp>
        <p:nvCxnSpPr>
          <p:cNvPr id="777" name="Google Shape;777;p24"/>
          <p:cNvCxnSpPr/>
          <p:nvPr/>
        </p:nvCxnSpPr>
        <p:spPr>
          <a:xfrm rot="10800000">
            <a:off x="17740185" y="3112326"/>
            <a:ext cx="0" cy="6492240"/>
          </a:xfrm>
          <a:prstGeom prst="straightConnector1">
            <a:avLst/>
          </a:prstGeom>
          <a:noFill/>
          <a:ln cap="flat" cmpd="sng" w="38100">
            <a:solidFill>
              <a:srgbClr val="5271FF"/>
            </a:solidFill>
            <a:prstDash val="solid"/>
            <a:round/>
            <a:headEnd len="sm" w="sm" type="none"/>
            <a:tailEnd len="sm" w="sm" type="none"/>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cap="flat" cmpd="sng" w="38100">
            <a:solidFill>
              <a:srgbClr val="5271FF"/>
            </a:solidFill>
            <a:prstDash val="solid"/>
            <a:round/>
            <a:headEnd len="sm" w="sm" type="none"/>
            <a:tailEnd len="sm" w="sm" type="none"/>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txBox="1"/>
            <p:nvPr/>
          </p:nvSpPr>
          <p:spPr>
            <a:xfrm>
              <a:off x="76200" y="28575"/>
              <a:ext cx="660400" cy="708025"/>
            </a:xfrm>
            <a:prstGeom prst="rect">
              <a:avLst/>
            </a:prstGeom>
            <a:noFill/>
            <a:ln>
              <a:noFill/>
            </a:ln>
          </p:spPr>
          <p:txBody>
            <a:bodyPr anchorCtr="0" anchor="ctr" bIns="30575" lIns="30575" spcFirstLastPara="1" rIns="30575" wrap="square" tIns="30575">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4" name="Google Shape;794;p24"/>
          <p:cNvSpPr txBox="1"/>
          <p:nvPr/>
        </p:nvSpPr>
        <p:spPr>
          <a:xfrm>
            <a:off x="2982803" y="7180888"/>
            <a:ext cx="3022358" cy="83304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the featured statistic.</a:t>
            </a:r>
            <a:endParaRPr/>
          </a:p>
        </p:txBody>
      </p:sp>
      <p:sp>
        <p:nvSpPr>
          <p:cNvPr id="795" name="Google Shape;795;p24"/>
          <p:cNvSpPr txBox="1"/>
          <p:nvPr/>
        </p:nvSpPr>
        <p:spPr>
          <a:xfrm>
            <a:off x="3212995" y="2342674"/>
            <a:ext cx="12322393" cy="584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the featured statistic</a:t>
            </a:r>
            <a:endParaRPr/>
          </a:p>
        </p:txBody>
      </p:sp>
      <p:sp>
        <p:nvSpPr>
          <p:cNvPr id="796" name="Google Shape;796;p24"/>
          <p:cNvSpPr txBox="1"/>
          <p:nvPr/>
        </p:nvSpPr>
        <p:spPr>
          <a:xfrm>
            <a:off x="7863013" y="7180888"/>
            <a:ext cx="3022358" cy="83304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the featured statistic.</a:t>
            </a:r>
            <a:endParaRPr/>
          </a:p>
        </p:txBody>
      </p:sp>
      <p:sp>
        <p:nvSpPr>
          <p:cNvPr id="797" name="Google Shape;797;p24"/>
          <p:cNvSpPr txBox="1"/>
          <p:nvPr/>
        </p:nvSpPr>
        <p:spPr>
          <a:xfrm>
            <a:off x="12792074" y="7180888"/>
            <a:ext cx="3022358" cy="83304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the featured statistic.</a:t>
            </a:r>
            <a:endParaRPr/>
          </a:p>
        </p:txBody>
      </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806" name="Google Shape;806;p25"/>
          <p:cNvSpPr/>
          <p:nvPr/>
        </p:nvSpPr>
        <p:spPr>
          <a:xfrm>
            <a:off x="5952297" y="3888178"/>
            <a:ext cx="6383356" cy="4875288"/>
          </a:xfrm>
          <a:custGeom>
            <a:rect b="b" l="l" r="r" t="t"/>
            <a:pathLst>
              <a:path extrusionOk="0" h="6500384" w="8511141">
                <a:moveTo>
                  <a:pt x="0" y="0"/>
                </a:moveTo>
                <a:lnTo>
                  <a:pt x="8511141" y="0"/>
                </a:lnTo>
                <a:lnTo>
                  <a:pt x="8511141" y="6500384"/>
                </a:lnTo>
                <a:lnTo>
                  <a:pt x="0" y="6500384"/>
                </a:lnTo>
                <a:lnTo>
                  <a:pt x="0" y="0"/>
                </a:lnTo>
                <a:close/>
              </a:path>
            </a:pathLst>
          </a:custGeom>
          <a:blipFill rotWithShape="1">
            <a:blip r:embed="rId4">
              <a:alphaModFix/>
            </a:blip>
            <a:stretch>
              <a:fillRect b="0" l="0" r="0" t="0"/>
            </a:stretch>
          </a:blipFill>
          <a:ln>
            <a:noFill/>
          </a:ln>
        </p:spPr>
      </p:sp>
      <p:sp>
        <p:nvSpPr>
          <p:cNvPr id="807" name="Google Shape;807;p25"/>
          <p:cNvSpPr txBox="1"/>
          <p:nvPr/>
        </p:nvSpPr>
        <p:spPr>
          <a:xfrm>
            <a:off x="776234" y="6588624"/>
            <a:ext cx="3976200" cy="538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Example</a:t>
            </a:r>
            <a:endParaRPr/>
          </a:p>
        </p:txBody>
      </p:sp>
      <p:sp>
        <p:nvSpPr>
          <p:cNvPr id="808" name="Google Shape;808;p25"/>
          <p:cNvSpPr txBox="1"/>
          <p:nvPr/>
        </p:nvSpPr>
        <p:spPr>
          <a:xfrm>
            <a:off x="13535533" y="6588624"/>
            <a:ext cx="3976200" cy="5388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Example</a:t>
            </a:r>
            <a:endParaRPr/>
          </a:p>
        </p:txBody>
      </p:sp>
      <p:sp>
        <p:nvSpPr>
          <p:cNvPr id="809" name="Google Shape;809;p25"/>
          <p:cNvSpPr txBox="1"/>
          <p:nvPr/>
        </p:nvSpPr>
        <p:spPr>
          <a:xfrm>
            <a:off x="776234" y="4020050"/>
            <a:ext cx="3976233" cy="56197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Example</a:t>
            </a:r>
            <a:endParaRPr/>
          </a:p>
        </p:txBody>
      </p:sp>
      <p:sp>
        <p:nvSpPr>
          <p:cNvPr id="810" name="Google Shape;810;p25"/>
          <p:cNvSpPr txBox="1"/>
          <p:nvPr/>
        </p:nvSpPr>
        <p:spPr>
          <a:xfrm>
            <a:off x="13535533" y="4020050"/>
            <a:ext cx="3976233" cy="56197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Example</a:t>
            </a:r>
            <a:endParaRPr/>
          </a:p>
        </p:txBody>
      </p:sp>
      <p:sp>
        <p:nvSpPr>
          <p:cNvPr id="811" name="Google Shape;811;p25"/>
          <p:cNvSpPr txBox="1"/>
          <p:nvPr/>
        </p:nvSpPr>
        <p:spPr>
          <a:xfrm>
            <a:off x="975310" y="7146121"/>
            <a:ext cx="3777300" cy="738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Presentations are</a:t>
            </a:r>
            <a:endParaRPr/>
          </a:p>
          <a:p>
            <a:pPr indent="0" lvl="0" marL="0" marR="0" rtl="0" algn="r">
              <a:lnSpc>
                <a:spcPct val="130000"/>
              </a:lnSpc>
              <a:spcBef>
                <a:spcPts val="0"/>
              </a:spcBef>
              <a:spcAft>
                <a:spcPts val="0"/>
              </a:spcAft>
              <a:buNone/>
            </a:pPr>
            <a:r>
              <a:rPr b="0" i="0" lang="en-US" sz="2400" u="none" cap="none" strike="noStrike">
                <a:solidFill>
                  <a:srgbClr val="FFFFFF"/>
                </a:solidFill>
                <a:latin typeface="Arial"/>
                <a:ea typeface="Arial"/>
                <a:cs typeface="Arial"/>
                <a:sym typeface="Arial"/>
              </a:rPr>
              <a:t>communication tools</a:t>
            </a:r>
            <a:endParaRPr/>
          </a:p>
        </p:txBody>
      </p:sp>
      <p:sp>
        <p:nvSpPr>
          <p:cNvPr id="812" name="Google Shape;812;p25"/>
          <p:cNvSpPr txBox="1"/>
          <p:nvPr/>
        </p:nvSpPr>
        <p:spPr>
          <a:xfrm>
            <a:off x="13535533" y="7146121"/>
            <a:ext cx="3777300" cy="7389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Presentations are</a:t>
            </a:r>
            <a:endParaRPr/>
          </a:p>
          <a:p>
            <a:pPr indent="0" lvl="0" marL="0" marR="0" rtl="0" algn="just">
              <a:lnSpc>
                <a:spcPct val="130000"/>
              </a:lnSpc>
              <a:spcBef>
                <a:spcPts val="0"/>
              </a:spcBef>
              <a:spcAft>
                <a:spcPts val="0"/>
              </a:spcAft>
              <a:buNone/>
            </a:pPr>
            <a:r>
              <a:rPr b="0" i="0" lang="en-US" sz="2400" u="none" cap="none" strike="noStrike">
                <a:solidFill>
                  <a:srgbClr val="FFFFFF"/>
                </a:solidFill>
                <a:latin typeface="Arial"/>
                <a:ea typeface="Arial"/>
                <a:cs typeface="Arial"/>
                <a:sym typeface="Arial"/>
              </a:rPr>
              <a:t>communication tools</a:t>
            </a:r>
            <a:endParaRPr/>
          </a:p>
        </p:txBody>
      </p:sp>
      <p:sp>
        <p:nvSpPr>
          <p:cNvPr id="813" name="Google Shape;813;p25"/>
          <p:cNvSpPr txBox="1"/>
          <p:nvPr/>
        </p:nvSpPr>
        <p:spPr>
          <a:xfrm>
            <a:off x="1638351" y="4577550"/>
            <a:ext cx="3114300" cy="738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Presentations are</a:t>
            </a:r>
            <a:endParaRPr/>
          </a:p>
          <a:p>
            <a:pPr indent="0" lvl="0" marL="0" marR="0" rtl="0" algn="r">
              <a:lnSpc>
                <a:spcPct val="130000"/>
              </a:lnSpc>
              <a:spcBef>
                <a:spcPts val="0"/>
              </a:spcBef>
              <a:spcAft>
                <a:spcPts val="0"/>
              </a:spcAft>
              <a:buNone/>
            </a:pPr>
            <a:r>
              <a:rPr b="0" i="0" lang="en-US" sz="2400" u="none" cap="none" strike="noStrike">
                <a:solidFill>
                  <a:srgbClr val="FFFFFF"/>
                </a:solidFill>
                <a:latin typeface="Arial"/>
                <a:ea typeface="Arial"/>
                <a:cs typeface="Arial"/>
                <a:sym typeface="Arial"/>
              </a:rPr>
              <a:t>communication tools</a:t>
            </a:r>
            <a:endParaRPr/>
          </a:p>
        </p:txBody>
      </p:sp>
      <p:sp>
        <p:nvSpPr>
          <p:cNvPr id="814" name="Google Shape;814;p25"/>
          <p:cNvSpPr txBox="1"/>
          <p:nvPr/>
        </p:nvSpPr>
        <p:spPr>
          <a:xfrm>
            <a:off x="13535533" y="4577547"/>
            <a:ext cx="3777300" cy="7389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Presentations are</a:t>
            </a:r>
            <a:endParaRPr/>
          </a:p>
          <a:p>
            <a:pPr indent="0" lvl="0" marL="0" marR="0" rtl="0" algn="just">
              <a:lnSpc>
                <a:spcPct val="130000"/>
              </a:lnSpc>
              <a:spcBef>
                <a:spcPts val="0"/>
              </a:spcBef>
              <a:spcAft>
                <a:spcPts val="0"/>
              </a:spcAft>
              <a:buNone/>
            </a:pPr>
            <a:r>
              <a:rPr b="0" i="0" lang="en-US" sz="2400" u="none" cap="none" strike="noStrike">
                <a:solidFill>
                  <a:srgbClr val="FFFFFF"/>
                </a:solidFill>
                <a:latin typeface="Arial"/>
                <a:ea typeface="Arial"/>
                <a:cs typeface="Arial"/>
                <a:sym typeface="Arial"/>
              </a:rPr>
              <a:t>communication tools</a:t>
            </a:r>
            <a:endParaRPr/>
          </a:p>
        </p:txBody>
      </p:sp>
      <p:sp>
        <p:nvSpPr>
          <p:cNvPr id="815" name="Google Shape;815;p25"/>
          <p:cNvSpPr txBox="1"/>
          <p:nvPr/>
        </p:nvSpPr>
        <p:spPr>
          <a:xfrm>
            <a:off x="2171684" y="1019175"/>
            <a:ext cx="13944632"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Market Research</a:t>
            </a:r>
            <a:endParaRPr/>
          </a:p>
        </p:txBody>
      </p:sp>
      <p:sp>
        <p:nvSpPr>
          <p:cNvPr id="816" name="Google Shape;816;p25"/>
          <p:cNvSpPr txBox="1"/>
          <p:nvPr/>
        </p:nvSpPr>
        <p:spPr>
          <a:xfrm>
            <a:off x="2982803" y="2343150"/>
            <a:ext cx="12322393" cy="584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what you want to discuss. </a:t>
            </a:r>
            <a:endParaRPr/>
          </a:p>
        </p:txBody>
      </p:sp>
      <p:grpSp>
        <p:nvGrpSpPr>
          <p:cNvPr id="817"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cap="flat" cmpd="sng" w="39050">
              <a:solidFill>
                <a:srgbClr val="FFFFFF"/>
              </a:solidFill>
              <a:prstDash val="solid"/>
              <a:round/>
              <a:headEnd len="sm" w="sm" type="none"/>
              <a:tailEnd len="sm" w="sm" type="none"/>
            </a:ln>
          </p:spPr>
        </p:cxnSp>
        <p:grpSp>
          <p:nvGrpSpPr>
            <p:cNvPr id="819"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2"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cap="flat" cmpd="sng" w="39050">
              <a:solidFill>
                <a:srgbClr val="FFFFFF"/>
              </a:solidFill>
              <a:prstDash val="solid"/>
              <a:round/>
              <a:headEnd len="sm" w="sm" type="none"/>
              <a:tailEnd len="sm" w="sm" type="none"/>
            </a:ln>
          </p:spPr>
        </p:cxnSp>
        <p:grpSp>
          <p:nvGrpSpPr>
            <p:cNvPr id="826"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9"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2"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5"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38"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cap="flat" cmpd="sng" w="35850">
              <a:solidFill>
                <a:srgbClr val="FFFFFF"/>
              </a:solidFill>
              <a:prstDash val="solid"/>
              <a:round/>
              <a:headEnd len="sm" w="sm" type="none"/>
              <a:tailEnd len="sm" w="sm" type="none"/>
            </a:ln>
          </p:spPr>
        </p:cxnSp>
        <p:grpSp>
          <p:nvGrpSpPr>
            <p:cNvPr id="84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3"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cap="flat" cmpd="sng" w="53800">
              <a:solidFill>
                <a:srgbClr val="FFFFFF"/>
              </a:solidFill>
              <a:prstDash val="solid"/>
              <a:round/>
              <a:headEnd len="sm" w="sm" type="none"/>
              <a:tailEnd len="sm" w="sm" type="none"/>
            </a:ln>
          </p:spPr>
        </p:cxnSp>
        <p:grpSp>
          <p:nvGrpSpPr>
            <p:cNvPr id="847"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0"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3"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6"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859" name="Google Shape;859;p25"/>
          <p:cNvPicPr preferRelativeResize="0"/>
          <p:nvPr/>
        </p:nvPicPr>
        <p:blipFill rotWithShape="1">
          <a:blip r:embed="rId5">
            <a:alphaModFix/>
          </a:blip>
          <a:srcRect b="31691" l="3367" r="3077" t="3830"/>
          <a:stretch/>
        </p:blipFill>
        <p:spPr>
          <a:xfrm>
            <a:off x="6087849" y="4020050"/>
            <a:ext cx="6095289" cy="32154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26"/>
          <p:cNvPicPr preferRelativeResize="0"/>
          <p:nvPr/>
        </p:nvPicPr>
        <p:blipFill>
          <a:blip r:embed="rId3">
            <a:alphaModFix/>
          </a:blip>
          <a:stretch>
            <a:fillRect/>
          </a:stretch>
        </p:blipFill>
        <p:spPr>
          <a:xfrm>
            <a:off x="0" y="4"/>
            <a:ext cx="18288026" cy="10287000"/>
          </a:xfrm>
          <a:prstGeom prst="rect">
            <a:avLst/>
          </a:prstGeom>
          <a:noFill/>
          <a:ln>
            <a:noFill/>
          </a:ln>
        </p:spPr>
      </p:pic>
      <p:sp>
        <p:nvSpPr>
          <p:cNvPr id="865" name="Google Shape;865;p26"/>
          <p:cNvSpPr/>
          <p:nvPr/>
        </p:nvSpPr>
        <p:spPr>
          <a:xfrm>
            <a:off x="5340350" y="3367250"/>
            <a:ext cx="8018638" cy="2110864"/>
          </a:xfrm>
          <a:custGeom>
            <a:rect b="b" l="l" r="r" t="t"/>
            <a:pathLst>
              <a:path extrusionOk="0" h="512035" w="2111557">
                <a:moveTo>
                  <a:pt x="49248" y="0"/>
                </a:moveTo>
                <a:lnTo>
                  <a:pt x="2062308" y="0"/>
                </a:lnTo>
                <a:cubicBezTo>
                  <a:pt x="2075370" y="0"/>
                  <a:pt x="2087896" y="5189"/>
                  <a:pt x="2097132" y="14424"/>
                </a:cubicBezTo>
                <a:cubicBezTo>
                  <a:pt x="2106368" y="23660"/>
                  <a:pt x="2111557" y="36187"/>
                  <a:pt x="2111557" y="49248"/>
                </a:cubicBezTo>
                <a:lnTo>
                  <a:pt x="2111557" y="462787"/>
                </a:lnTo>
                <a:cubicBezTo>
                  <a:pt x="2111557" y="475849"/>
                  <a:pt x="2106368" y="488375"/>
                  <a:pt x="2097132" y="497611"/>
                </a:cubicBezTo>
                <a:cubicBezTo>
                  <a:pt x="2087896" y="506847"/>
                  <a:pt x="2075370" y="512035"/>
                  <a:pt x="2062308" y="512035"/>
                </a:cubicBezTo>
                <a:lnTo>
                  <a:pt x="49248" y="512035"/>
                </a:lnTo>
                <a:cubicBezTo>
                  <a:pt x="36187" y="512035"/>
                  <a:pt x="23660" y="506847"/>
                  <a:pt x="14424" y="497611"/>
                </a:cubicBezTo>
                <a:cubicBezTo>
                  <a:pt x="5189" y="488375"/>
                  <a:pt x="0" y="475849"/>
                  <a:pt x="0" y="462787"/>
                </a:cubicBezTo>
                <a:lnTo>
                  <a:pt x="0" y="49248"/>
                </a:lnTo>
                <a:cubicBezTo>
                  <a:pt x="0" y="36187"/>
                  <a:pt x="5189" y="23660"/>
                  <a:pt x="14424" y="14424"/>
                </a:cubicBezTo>
                <a:cubicBezTo>
                  <a:pt x="23660" y="5189"/>
                  <a:pt x="36187" y="0"/>
                  <a:pt x="49248"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txBox="1"/>
          <p:nvPr/>
        </p:nvSpPr>
        <p:spPr>
          <a:xfrm>
            <a:off x="5574689" y="2945221"/>
            <a:ext cx="7542900" cy="3073800"/>
          </a:xfrm>
          <a:prstGeom prst="rect">
            <a:avLst/>
          </a:prstGeom>
          <a:noFill/>
          <a:ln>
            <a:noFill/>
          </a:ln>
        </p:spPr>
        <p:txBody>
          <a:bodyPr anchorCtr="0" anchor="ctr" bIns="50800" lIns="50800" spcFirstLastPara="1" rIns="50800" wrap="square" tIns="50800">
            <a:noAutofit/>
          </a:bodyPr>
          <a:lstStyle/>
          <a:p>
            <a:pPr indent="0" lvl="0" marL="0" marR="0" rtl="0" algn="ctr">
              <a:lnSpc>
                <a:spcPct val="139988"/>
              </a:lnSpc>
              <a:spcBef>
                <a:spcPts val="0"/>
              </a:spcBef>
              <a:spcAft>
                <a:spcPts val="0"/>
              </a:spcAft>
              <a:buNone/>
            </a:pPr>
            <a:r>
              <a:rPr b="0" i="0" lang="en-US" sz="9000" u="none" cap="none" strike="noStrike">
                <a:solidFill>
                  <a:srgbClr val="FFFFFF"/>
                </a:solidFill>
                <a:latin typeface="Cuprum"/>
                <a:ea typeface="Cuprum"/>
                <a:cs typeface="Cuprum"/>
                <a:sym typeface="Cuprum"/>
              </a:rPr>
              <a:t>123,456,789</a:t>
            </a:r>
            <a:endParaRPr/>
          </a:p>
        </p:txBody>
      </p:sp>
      <p:sp>
        <p:nvSpPr>
          <p:cNvPr id="867" name="Google Shape;867;p26"/>
          <p:cNvSpPr txBox="1"/>
          <p:nvPr/>
        </p:nvSpPr>
        <p:spPr>
          <a:xfrm>
            <a:off x="5135342" y="5792023"/>
            <a:ext cx="8427352" cy="5524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the featured statistic.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873" name="Google Shape;873;p27"/>
          <p:cNvCxnSpPr/>
          <p:nvPr/>
        </p:nvCxnSpPr>
        <p:spPr>
          <a:xfrm>
            <a:off x="2918217" y="4102158"/>
            <a:ext cx="0" cy="1378175"/>
          </a:xfrm>
          <a:prstGeom prst="straightConnector1">
            <a:avLst/>
          </a:prstGeom>
          <a:noFill/>
          <a:ln cap="flat" cmpd="sng" w="38100">
            <a:solidFill>
              <a:srgbClr val="FFFFFF"/>
            </a:solidFill>
            <a:prstDash val="solid"/>
            <a:round/>
            <a:headEnd len="sm" w="sm" type="none"/>
            <a:tailEnd len="sm" w="sm" type="none"/>
          </a:ln>
        </p:spPr>
      </p:cxnSp>
      <p:cxnSp>
        <p:nvCxnSpPr>
          <p:cNvPr id="874" name="Google Shape;874;p27"/>
          <p:cNvCxnSpPr/>
          <p:nvPr/>
        </p:nvCxnSpPr>
        <p:spPr>
          <a:xfrm rot="10800000">
            <a:off x="3334881" y="2737908"/>
            <a:ext cx="4991588" cy="0"/>
          </a:xfrm>
          <a:prstGeom prst="straightConnector1">
            <a:avLst/>
          </a:prstGeom>
          <a:noFill/>
          <a:ln cap="flat" cmpd="sng" w="38100">
            <a:solidFill>
              <a:srgbClr val="FFFFFF"/>
            </a:solidFill>
            <a:prstDash val="solid"/>
            <a:round/>
            <a:headEnd len="sm" w="sm" type="none"/>
            <a:tailEnd len="sm" w="sm" type="none"/>
          </a:ln>
        </p:spPr>
      </p:cxnSp>
      <p:grpSp>
        <p:nvGrpSpPr>
          <p:cNvPr id="875" name="Google Shape;875;p27"/>
          <p:cNvGrpSpPr/>
          <p:nvPr/>
        </p:nvGrpSpPr>
        <p:grpSpPr>
          <a:xfrm rot="5400000">
            <a:off x="3176925" y="2577022"/>
            <a:ext cx="333489" cy="333489"/>
            <a:chOff x="0" y="0"/>
            <a:chExt cx="812800" cy="812800"/>
          </a:xfrm>
        </p:grpSpPr>
        <p:sp>
          <p:nvSpPr>
            <p:cNvPr id="876" name="Google Shape;876;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8" name="Google Shape;878;p27"/>
          <p:cNvGrpSpPr/>
          <p:nvPr/>
        </p:nvGrpSpPr>
        <p:grpSpPr>
          <a:xfrm rot="10800000">
            <a:off x="8341380" y="2577019"/>
            <a:ext cx="333492" cy="333492"/>
            <a:chOff x="0" y="0"/>
            <a:chExt cx="812800" cy="812800"/>
          </a:xfrm>
        </p:grpSpPr>
        <p:sp>
          <p:nvSpPr>
            <p:cNvPr id="879" name="Google Shape;879;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81" name="Google Shape;881;p27"/>
          <p:cNvCxnSpPr/>
          <p:nvPr/>
        </p:nvCxnSpPr>
        <p:spPr>
          <a:xfrm rot="10800000">
            <a:off x="4902984" y="7352870"/>
            <a:ext cx="2322090" cy="0"/>
          </a:xfrm>
          <a:prstGeom prst="straightConnector1">
            <a:avLst/>
          </a:prstGeom>
          <a:noFill/>
          <a:ln cap="flat" cmpd="sng" w="38100">
            <a:solidFill>
              <a:srgbClr val="FFFFFF"/>
            </a:solidFill>
            <a:prstDash val="solid"/>
            <a:round/>
            <a:headEnd len="sm" w="sm" type="none"/>
            <a:tailEnd len="sm" w="sm" type="none"/>
          </a:ln>
        </p:spPr>
      </p:cxnSp>
      <p:cxnSp>
        <p:nvCxnSpPr>
          <p:cNvPr id="882" name="Google Shape;882;p27"/>
          <p:cNvCxnSpPr/>
          <p:nvPr/>
        </p:nvCxnSpPr>
        <p:spPr>
          <a:xfrm rot="10800000">
            <a:off x="10476525" y="7400495"/>
            <a:ext cx="2322090" cy="0"/>
          </a:xfrm>
          <a:prstGeom prst="straightConnector1">
            <a:avLst/>
          </a:prstGeom>
          <a:noFill/>
          <a:ln cap="flat" cmpd="sng" w="38100">
            <a:solidFill>
              <a:srgbClr val="FFFFFF"/>
            </a:solidFill>
            <a:prstDash val="solid"/>
            <a:round/>
            <a:headEnd len="sm" w="sm" type="none"/>
            <a:tailEnd len="sm" w="sm" type="none"/>
          </a:ln>
        </p:spPr>
      </p:cxnSp>
      <p:cxnSp>
        <p:nvCxnSpPr>
          <p:cNvPr id="883" name="Google Shape;883;p27"/>
          <p:cNvCxnSpPr/>
          <p:nvPr/>
        </p:nvCxnSpPr>
        <p:spPr>
          <a:xfrm rot="10800000">
            <a:off x="15205913" y="7400495"/>
            <a:ext cx="2089277" cy="8821"/>
          </a:xfrm>
          <a:prstGeom prst="straightConnector1">
            <a:avLst/>
          </a:prstGeom>
          <a:noFill/>
          <a:ln cap="flat" cmpd="sng" w="38100">
            <a:solidFill>
              <a:srgbClr val="FFFFFF"/>
            </a:solidFill>
            <a:prstDash val="solid"/>
            <a:round/>
            <a:headEnd len="sm" w="sm" type="none"/>
            <a:tailEnd len="sm" w="sm" type="none"/>
          </a:ln>
        </p:spPr>
      </p:cxnSp>
      <p:cxnSp>
        <p:nvCxnSpPr>
          <p:cNvPr id="884" name="Google Shape;884;p27"/>
          <p:cNvCxnSpPr/>
          <p:nvPr/>
        </p:nvCxnSpPr>
        <p:spPr>
          <a:xfrm rot="10800000">
            <a:off x="17458267" y="2501136"/>
            <a:ext cx="3542" cy="4742140"/>
          </a:xfrm>
          <a:prstGeom prst="straightConnector1">
            <a:avLst/>
          </a:prstGeom>
          <a:noFill/>
          <a:ln cap="flat" cmpd="sng" w="38100">
            <a:solidFill>
              <a:srgbClr val="FFFFFF"/>
            </a:solidFill>
            <a:prstDash val="solid"/>
            <a:round/>
            <a:headEnd len="sm" w="sm" type="none"/>
            <a:tailEnd len="sm" w="sm" type="none"/>
          </a:ln>
        </p:spPr>
      </p:cxnSp>
      <p:grpSp>
        <p:nvGrpSpPr>
          <p:cNvPr id="885" name="Google Shape;885;p27"/>
          <p:cNvGrpSpPr/>
          <p:nvPr/>
        </p:nvGrpSpPr>
        <p:grpSpPr>
          <a:xfrm rot="10800000">
            <a:off x="17285664" y="2343179"/>
            <a:ext cx="333489" cy="333489"/>
            <a:chOff x="0" y="0"/>
            <a:chExt cx="812800" cy="812800"/>
          </a:xfrm>
        </p:grpSpPr>
        <p:sp>
          <p:nvSpPr>
            <p:cNvPr id="886" name="Google Shape;886;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8" name="Google Shape;888;p27"/>
          <p:cNvSpPr txBox="1"/>
          <p:nvPr/>
        </p:nvSpPr>
        <p:spPr>
          <a:xfrm>
            <a:off x="8424122" y="1019175"/>
            <a:ext cx="7729031" cy="13811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Gallery Image</a:t>
            </a:r>
            <a:endParaRPr/>
          </a:p>
        </p:txBody>
      </p:sp>
      <p:sp>
        <p:nvSpPr>
          <p:cNvPr id="889" name="Google Shape;889;p27"/>
          <p:cNvSpPr txBox="1"/>
          <p:nvPr/>
        </p:nvSpPr>
        <p:spPr>
          <a:xfrm>
            <a:off x="10476525" y="2343150"/>
            <a:ext cx="5562600" cy="1727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What can you say about your projects? Share it here!</a:t>
            </a:r>
            <a:endParaRPr/>
          </a:p>
        </p:txBody>
      </p:sp>
      <p:grpSp>
        <p:nvGrpSpPr>
          <p:cNvPr id="890" name="Google Shape;890;p27"/>
          <p:cNvGrpSpPr/>
          <p:nvPr/>
        </p:nvGrpSpPr>
        <p:grpSpPr>
          <a:xfrm rot="10800000">
            <a:off x="17295189" y="7243275"/>
            <a:ext cx="333489" cy="333489"/>
            <a:chOff x="0" y="0"/>
            <a:chExt cx="812800" cy="812800"/>
          </a:xfrm>
        </p:grpSpPr>
        <p:sp>
          <p:nvSpPr>
            <p:cNvPr id="891" name="Google Shape;89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93" name="Google Shape;893;p27"/>
          <p:cNvCxnSpPr/>
          <p:nvPr/>
        </p:nvCxnSpPr>
        <p:spPr>
          <a:xfrm rot="10800000">
            <a:off x="-2495794" y="2642658"/>
            <a:ext cx="4991588" cy="0"/>
          </a:xfrm>
          <a:prstGeom prst="straightConnector1">
            <a:avLst/>
          </a:prstGeom>
          <a:noFill/>
          <a:ln cap="flat" cmpd="sng" w="38100">
            <a:solidFill>
              <a:srgbClr val="FFFFFF"/>
            </a:solidFill>
            <a:prstDash val="solid"/>
            <a:round/>
            <a:headEnd len="sm" w="sm" type="none"/>
            <a:tailEnd len="sm" w="sm" type="none"/>
          </a:ln>
        </p:spPr>
      </p:cxnSp>
      <p:pic>
        <p:nvPicPr>
          <p:cNvPr id="894" name="Google Shape;894;p27"/>
          <p:cNvPicPr preferRelativeResize="0"/>
          <p:nvPr/>
        </p:nvPicPr>
        <p:blipFill rotWithShape="1">
          <a:blip r:embed="rId4">
            <a:alphaModFix/>
          </a:blip>
          <a:srcRect b="2994" l="3675" r="3284" t="2843"/>
          <a:stretch/>
        </p:blipFill>
        <p:spPr>
          <a:xfrm>
            <a:off x="1530073" y="836525"/>
            <a:ext cx="3317700" cy="3465300"/>
          </a:xfrm>
          <a:prstGeom prst="roundRect">
            <a:avLst>
              <a:gd fmla="val 16667" name="adj"/>
            </a:avLst>
          </a:prstGeom>
          <a:noFill/>
          <a:ln cap="flat" cmpd="sng" w="152400">
            <a:solidFill>
              <a:schemeClr val="lt2"/>
            </a:solidFill>
            <a:prstDash val="solid"/>
            <a:round/>
            <a:headEnd len="sm" w="sm" type="none"/>
            <a:tailEnd len="sm" w="sm" type="none"/>
          </a:ln>
        </p:spPr>
      </p:pic>
      <p:pic>
        <p:nvPicPr>
          <p:cNvPr id="895" name="Google Shape;895;p27"/>
          <p:cNvPicPr preferRelativeResize="0"/>
          <p:nvPr/>
        </p:nvPicPr>
        <p:blipFill rotWithShape="1">
          <a:blip r:embed="rId5">
            <a:alphaModFix/>
          </a:blip>
          <a:srcRect b="2808" l="2847" r="2847" t="2958"/>
          <a:stretch/>
        </p:blipFill>
        <p:spPr>
          <a:xfrm>
            <a:off x="6564100" y="4851327"/>
            <a:ext cx="4581300" cy="4742100"/>
          </a:xfrm>
          <a:prstGeom prst="roundRect">
            <a:avLst>
              <a:gd fmla="val 16667" name="adj"/>
            </a:avLst>
          </a:prstGeom>
          <a:noFill/>
          <a:ln cap="flat" cmpd="sng" w="152400">
            <a:solidFill>
              <a:schemeClr val="lt2"/>
            </a:solidFill>
            <a:prstDash val="solid"/>
            <a:round/>
            <a:headEnd len="sm" w="sm" type="none"/>
            <a:tailEnd len="sm" w="sm" type="none"/>
          </a:ln>
        </p:spPr>
      </p:pic>
      <p:pic>
        <p:nvPicPr>
          <p:cNvPr id="896" name="Google Shape;896;p27"/>
          <p:cNvPicPr preferRelativeResize="0"/>
          <p:nvPr/>
        </p:nvPicPr>
        <p:blipFill rotWithShape="1">
          <a:blip r:embed="rId6">
            <a:alphaModFix/>
          </a:blip>
          <a:srcRect b="2987" l="2800" r="2904" t="2770"/>
          <a:stretch/>
        </p:blipFill>
        <p:spPr>
          <a:xfrm>
            <a:off x="12709804" y="5842973"/>
            <a:ext cx="2917500" cy="3019800"/>
          </a:xfrm>
          <a:prstGeom prst="roundRect">
            <a:avLst>
              <a:gd fmla="val 16667" name="adj"/>
            </a:avLst>
          </a:prstGeom>
          <a:noFill/>
          <a:ln cap="flat" cmpd="sng" w="152400">
            <a:solidFill>
              <a:srgbClr val="5271FF"/>
            </a:solidFill>
            <a:prstDash val="solid"/>
            <a:round/>
            <a:headEnd len="sm" w="sm" type="none"/>
            <a:tailEnd len="sm" w="sm" type="none"/>
          </a:ln>
        </p:spPr>
      </p:pic>
      <p:pic>
        <p:nvPicPr>
          <p:cNvPr id="897" name="Google Shape;897;p27"/>
          <p:cNvPicPr preferRelativeResize="0"/>
          <p:nvPr/>
        </p:nvPicPr>
        <p:blipFill rotWithShape="1">
          <a:blip r:embed="rId7">
            <a:alphaModFix/>
          </a:blip>
          <a:srcRect b="3519" l="2132" r="3519" t="2132"/>
          <a:stretch/>
        </p:blipFill>
        <p:spPr>
          <a:xfrm>
            <a:off x="1985475" y="5381997"/>
            <a:ext cx="2917500" cy="3017100"/>
          </a:xfrm>
          <a:prstGeom prst="roundRect">
            <a:avLst>
              <a:gd fmla="val 17783"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grpSp>
        <p:nvGrpSpPr>
          <p:cNvPr id="88" name="Google Shape;88;p10"/>
          <p:cNvGrpSpPr/>
          <p:nvPr/>
        </p:nvGrpSpPr>
        <p:grpSpPr>
          <a:xfrm>
            <a:off x="390010" y="383599"/>
            <a:ext cx="6818662" cy="7015545"/>
            <a:chOff x="0" y="0"/>
            <a:chExt cx="9091550" cy="9354060"/>
          </a:xfrm>
        </p:grpSpPr>
        <p:cxnSp>
          <p:nvCxnSpPr>
            <p:cNvPr id="89" name="Google Shape;89;p10"/>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90" name="Google Shape;90;p10"/>
            <p:cNvGrpSpPr/>
            <p:nvPr/>
          </p:nvGrpSpPr>
          <p:grpSpPr>
            <a:xfrm>
              <a:off x="0" y="8903590"/>
              <a:ext cx="450470" cy="450470"/>
              <a:chOff x="0" y="0"/>
              <a:chExt cx="812800" cy="812800"/>
            </a:xfrm>
          </p:grpSpPr>
          <p:sp>
            <p:nvSpPr>
              <p:cNvPr id="91" name="Google Shape;9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3" name="Google Shape;93;p10"/>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94" name="Google Shape;94;p10"/>
            <p:cNvGrpSpPr/>
            <p:nvPr/>
          </p:nvGrpSpPr>
          <p:grpSpPr>
            <a:xfrm>
              <a:off x="15240" y="7178325"/>
              <a:ext cx="450470" cy="450470"/>
              <a:chOff x="0" y="0"/>
              <a:chExt cx="812800" cy="812800"/>
            </a:xfrm>
          </p:grpSpPr>
          <p:sp>
            <p:nvSpPr>
              <p:cNvPr id="95" name="Google Shape;9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10"/>
            <p:cNvGrpSpPr/>
            <p:nvPr/>
          </p:nvGrpSpPr>
          <p:grpSpPr>
            <a:xfrm>
              <a:off x="1941616" y="0"/>
              <a:ext cx="450470" cy="450470"/>
              <a:chOff x="0" y="0"/>
              <a:chExt cx="812800" cy="812800"/>
            </a:xfrm>
          </p:grpSpPr>
          <p:sp>
            <p:nvSpPr>
              <p:cNvPr id="98" name="Google Shape;9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10"/>
            <p:cNvGrpSpPr/>
            <p:nvPr/>
          </p:nvGrpSpPr>
          <p:grpSpPr>
            <a:xfrm>
              <a:off x="8641080" y="70702"/>
              <a:ext cx="450470" cy="450470"/>
              <a:chOff x="0" y="0"/>
              <a:chExt cx="812800" cy="812800"/>
            </a:xfrm>
          </p:grpSpPr>
          <p:sp>
            <p:nvSpPr>
              <p:cNvPr id="101" name="Google Shape;10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10"/>
            <p:cNvGrpSpPr/>
            <p:nvPr/>
          </p:nvGrpSpPr>
          <p:grpSpPr>
            <a:xfrm>
              <a:off x="45720" y="88912"/>
              <a:ext cx="450470" cy="450470"/>
              <a:chOff x="0" y="0"/>
              <a:chExt cx="812800" cy="812800"/>
            </a:xfrm>
          </p:grpSpPr>
          <p:sp>
            <p:nvSpPr>
              <p:cNvPr id="104" name="Google Shape;10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6" name="Google Shape;106;p10"/>
          <p:cNvGrpSpPr/>
          <p:nvPr/>
        </p:nvGrpSpPr>
        <p:grpSpPr>
          <a:xfrm rot="10800000">
            <a:off x="11105689" y="2926874"/>
            <a:ext cx="6818662" cy="7015545"/>
            <a:chOff x="0" y="0"/>
            <a:chExt cx="9091550" cy="9354060"/>
          </a:xfrm>
        </p:grpSpPr>
        <p:cxnSp>
          <p:nvCxnSpPr>
            <p:cNvPr id="107" name="Google Shape;107;p10"/>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108" name="Google Shape;108;p10"/>
            <p:cNvGrpSpPr/>
            <p:nvPr/>
          </p:nvGrpSpPr>
          <p:grpSpPr>
            <a:xfrm>
              <a:off x="0" y="8903590"/>
              <a:ext cx="450470" cy="450470"/>
              <a:chOff x="0" y="0"/>
              <a:chExt cx="812800" cy="812800"/>
            </a:xfrm>
          </p:grpSpPr>
          <p:sp>
            <p:nvSpPr>
              <p:cNvPr id="109" name="Google Shape;10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1" name="Google Shape;111;p10"/>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112" name="Google Shape;112;p10"/>
            <p:cNvGrpSpPr/>
            <p:nvPr/>
          </p:nvGrpSpPr>
          <p:grpSpPr>
            <a:xfrm>
              <a:off x="15240" y="7178325"/>
              <a:ext cx="450470" cy="450470"/>
              <a:chOff x="0" y="0"/>
              <a:chExt cx="812800" cy="812800"/>
            </a:xfrm>
          </p:grpSpPr>
          <p:sp>
            <p:nvSpPr>
              <p:cNvPr id="113" name="Google Shape;11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10"/>
            <p:cNvGrpSpPr/>
            <p:nvPr/>
          </p:nvGrpSpPr>
          <p:grpSpPr>
            <a:xfrm>
              <a:off x="1941616" y="0"/>
              <a:ext cx="450470" cy="450470"/>
              <a:chOff x="0" y="0"/>
              <a:chExt cx="812800" cy="812800"/>
            </a:xfrm>
          </p:grpSpPr>
          <p:sp>
            <p:nvSpPr>
              <p:cNvPr id="116" name="Google Shape;11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10"/>
            <p:cNvGrpSpPr/>
            <p:nvPr/>
          </p:nvGrpSpPr>
          <p:grpSpPr>
            <a:xfrm>
              <a:off x="8641080" y="70702"/>
              <a:ext cx="450470" cy="450470"/>
              <a:chOff x="0" y="0"/>
              <a:chExt cx="812800" cy="812800"/>
            </a:xfrm>
          </p:grpSpPr>
          <p:sp>
            <p:nvSpPr>
              <p:cNvPr id="119" name="Google Shape;11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0"/>
            <p:cNvGrpSpPr/>
            <p:nvPr/>
          </p:nvGrpSpPr>
          <p:grpSpPr>
            <a:xfrm>
              <a:off x="45720" y="88912"/>
              <a:ext cx="450470" cy="450470"/>
              <a:chOff x="0" y="0"/>
              <a:chExt cx="812800" cy="812800"/>
            </a:xfrm>
          </p:grpSpPr>
          <p:sp>
            <p:nvSpPr>
              <p:cNvPr id="122" name="Google Shape;12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4" name="Google Shape;124;p10"/>
          <p:cNvSpPr txBox="1"/>
          <p:nvPr/>
        </p:nvSpPr>
        <p:spPr>
          <a:xfrm>
            <a:off x="2747283" y="1019175"/>
            <a:ext cx="12793435"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How to Use This Presentation</a:t>
            </a:r>
            <a:endParaRPr/>
          </a:p>
        </p:txBody>
      </p:sp>
      <p:sp>
        <p:nvSpPr>
          <p:cNvPr id="125" name="Google Shape;125;p10"/>
          <p:cNvSpPr txBox="1"/>
          <p:nvPr/>
        </p:nvSpPr>
        <p:spPr>
          <a:xfrm>
            <a:off x="1421081" y="4366729"/>
            <a:ext cx="5040900" cy="4386900"/>
          </a:xfrm>
          <a:prstGeom prst="rect">
            <a:avLst/>
          </a:prstGeom>
          <a:noFill/>
          <a:ln>
            <a:noFill/>
          </a:ln>
        </p:spPr>
        <p:txBody>
          <a:bodyPr anchorCtr="0" anchor="t" bIns="0" lIns="0" spcFirstLastPara="1" rIns="0" wrap="square" tIns="0">
            <a:spAutoFit/>
          </a:bodyPr>
          <a:lstStyle/>
          <a:p>
            <a:pPr indent="-218440" lvl="1" marL="474981"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"Google Slides" button below this presentation preview. Make sure to sign in to your Google account. Click on "Make a copy." Start editing your presentation.</a:t>
            </a:r>
            <a:endParaRPr sz="1900"/>
          </a:p>
          <a:p>
            <a:pPr indent="-218440" lvl="1" marL="474981" marR="0" rtl="0" algn="l">
              <a:lnSpc>
                <a:spcPct val="140000"/>
              </a:lnSpc>
              <a:spcBef>
                <a:spcPts val="0"/>
              </a:spcBef>
              <a:spcAft>
                <a:spcPts val="0"/>
              </a:spcAft>
              <a:buClr>
                <a:srgbClr val="FFFFFF"/>
              </a:buClr>
              <a:buSzPts val="1900"/>
              <a:buFont typeface="Arial"/>
              <a:buChar char="•"/>
            </a:pPr>
            <a:r>
              <a:rPr b="0" i="0" lang="en-US" sz="1900" u="sng" cap="none" strike="noStrike">
                <a:solidFill>
                  <a:srgbClr val="FFFFFF"/>
                </a:solidFill>
                <a:latin typeface="Arial"/>
                <a:ea typeface="Arial"/>
                <a:cs typeface="Arial"/>
                <a:sym typeface="Arial"/>
              </a:rPr>
              <a:t>Alternative:</a:t>
            </a:r>
            <a:r>
              <a:rPr b="0" i="0" lang="en-US" sz="1900" u="none" cap="none" strike="noStrike">
                <a:solidFill>
                  <a:srgbClr val="FFFFFF"/>
                </a:solidFill>
                <a:latin typeface="Arial"/>
                <a:ea typeface="Arial"/>
                <a:cs typeface="Arial"/>
                <a:sym typeface="Arial"/>
              </a:rPr>
              <a:t> Click on the "Share" button on the top right corner in Canva and click on "More" at the bottom of the menu. Enter "Google Drive" in the search bar and click on the GDrive icon to add this design as a Google slide in your GDrive.</a:t>
            </a:r>
            <a:endParaRPr sz="1900"/>
          </a:p>
        </p:txBody>
      </p:sp>
      <p:sp>
        <p:nvSpPr>
          <p:cNvPr id="126" name="Google Shape;126;p10"/>
          <p:cNvSpPr txBox="1"/>
          <p:nvPr/>
        </p:nvSpPr>
        <p:spPr>
          <a:xfrm>
            <a:off x="1618048" y="3244425"/>
            <a:ext cx="5141301" cy="584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Google Slides</a:t>
            </a:r>
            <a:endParaRPr/>
          </a:p>
        </p:txBody>
      </p:sp>
      <p:sp>
        <p:nvSpPr>
          <p:cNvPr id="127" name="Google Shape;127;p10"/>
          <p:cNvSpPr txBox="1"/>
          <p:nvPr/>
        </p:nvSpPr>
        <p:spPr>
          <a:xfrm>
            <a:off x="7378474" y="4366729"/>
            <a:ext cx="4779600" cy="3567900"/>
          </a:xfrm>
          <a:prstGeom prst="rect">
            <a:avLst/>
          </a:prstGeom>
          <a:noFill/>
          <a:ln>
            <a:noFill/>
          </a:ln>
        </p:spPr>
        <p:txBody>
          <a:bodyPr anchorCtr="0" anchor="t" bIns="0" lIns="0" spcFirstLastPara="1" rIns="0" wrap="square" tIns="0">
            <a:spAutoFit/>
          </a:bodyPr>
          <a:lstStyle/>
          <a:p>
            <a:pPr indent="-218440" lvl="1" marL="474981"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"PowerPoint" button below this presentation preview. Start editing your presentation.</a:t>
            </a:r>
            <a:endParaRPr sz="1900"/>
          </a:p>
          <a:p>
            <a:pPr indent="-218440" lvl="1" marL="474981" marR="0" rtl="0" algn="l">
              <a:lnSpc>
                <a:spcPct val="140000"/>
              </a:lnSpc>
              <a:spcBef>
                <a:spcPts val="0"/>
              </a:spcBef>
              <a:spcAft>
                <a:spcPts val="0"/>
              </a:spcAft>
              <a:buClr>
                <a:srgbClr val="FFFFFF"/>
              </a:buClr>
              <a:buSzPts val="1900"/>
              <a:buFont typeface="Arial"/>
              <a:buChar char="•"/>
            </a:pPr>
            <a:r>
              <a:rPr b="0" i="0" lang="en-US" sz="1900" u="sng" cap="none" strike="noStrike">
                <a:solidFill>
                  <a:srgbClr val="FFFFFF"/>
                </a:solidFill>
                <a:latin typeface="Arial"/>
                <a:ea typeface="Arial"/>
                <a:cs typeface="Arial"/>
                <a:sym typeface="Arial"/>
              </a:rPr>
              <a:t>Alternative:</a:t>
            </a:r>
            <a:r>
              <a:rPr b="0" i="0" lang="en-US" sz="1900" u="none" cap="none" strike="noStrike">
                <a:solidFill>
                  <a:srgbClr val="FFFFFF"/>
                </a:solidFill>
                <a:latin typeface="Arial"/>
                <a:ea typeface="Arial"/>
                <a:cs typeface="Arial"/>
                <a:sym typeface="Arial"/>
              </a:rPr>
              <a:t> From Canva template file, Click on the "Share" button on the top right corner in Canva and click on "More" at the bottom of the menu. Enter "PowerPoint" in the search bar and click on the PowerPoint icon to download.</a:t>
            </a:r>
            <a:endParaRPr sz="1900"/>
          </a:p>
        </p:txBody>
      </p:sp>
      <p:sp>
        <p:nvSpPr>
          <p:cNvPr id="128" name="Google Shape;128;p10"/>
          <p:cNvSpPr txBox="1"/>
          <p:nvPr/>
        </p:nvSpPr>
        <p:spPr>
          <a:xfrm>
            <a:off x="7537020" y="3244425"/>
            <a:ext cx="5141301" cy="584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PowerPoint</a:t>
            </a:r>
            <a:endParaRPr/>
          </a:p>
        </p:txBody>
      </p:sp>
      <p:sp>
        <p:nvSpPr>
          <p:cNvPr id="129" name="Google Shape;129;p10"/>
          <p:cNvSpPr txBox="1"/>
          <p:nvPr/>
        </p:nvSpPr>
        <p:spPr>
          <a:xfrm>
            <a:off x="13134295" y="4366729"/>
            <a:ext cx="3689100" cy="1930200"/>
          </a:xfrm>
          <a:prstGeom prst="rect">
            <a:avLst/>
          </a:prstGeom>
          <a:noFill/>
          <a:ln>
            <a:noFill/>
          </a:ln>
        </p:spPr>
        <p:txBody>
          <a:bodyPr anchorCtr="0" anchor="t" bIns="0" lIns="0" spcFirstLastPara="1" rIns="0" wrap="square" tIns="0">
            <a:spAutoFit/>
          </a:bodyPr>
          <a:lstStyle/>
          <a:p>
            <a:pPr indent="-218440" lvl="1" marL="474981"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"Canva" button under this presentation preview. Start editing your presentation. You need to sign in to your Canva account.</a:t>
            </a:r>
            <a:endParaRPr sz="1900"/>
          </a:p>
        </p:txBody>
      </p:sp>
      <p:sp>
        <p:nvSpPr>
          <p:cNvPr id="130" name="Google Shape;130;p10"/>
          <p:cNvSpPr txBox="1"/>
          <p:nvPr/>
        </p:nvSpPr>
        <p:spPr>
          <a:xfrm>
            <a:off x="13328391" y="3244425"/>
            <a:ext cx="5141301" cy="584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Canva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28"/>
          <p:cNvSpPr txBox="1"/>
          <p:nvPr/>
        </p:nvSpPr>
        <p:spPr>
          <a:xfrm>
            <a:off x="4214068" y="2531184"/>
            <a:ext cx="10077000" cy="3648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900" u="none" cap="none" strike="noStrike">
                <a:solidFill>
                  <a:srgbClr val="FFFFFF"/>
                </a:solidFill>
                <a:latin typeface="Cuprum"/>
                <a:ea typeface="Cuprum"/>
                <a:cs typeface="Cuprum"/>
                <a:sym typeface="Cuprum"/>
              </a:rPr>
              <a:t>Write an original statement or inspiring quote</a:t>
            </a:r>
            <a:endParaRPr/>
          </a:p>
        </p:txBody>
      </p:sp>
      <p:sp>
        <p:nvSpPr>
          <p:cNvPr id="903" name="Google Shape;903;p28"/>
          <p:cNvSpPr txBox="1"/>
          <p:nvPr/>
        </p:nvSpPr>
        <p:spPr>
          <a:xfrm>
            <a:off x="2926148" y="6605957"/>
            <a:ext cx="128049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FFFFFF"/>
                </a:solidFill>
                <a:latin typeface="Ubuntu"/>
                <a:ea typeface="Ubuntu"/>
                <a:cs typeface="Ubuntu"/>
                <a:sym typeface="Ubuntu"/>
              </a:rPr>
              <a:t>— Include a credit, citation, or supporting message</a:t>
            </a:r>
            <a:endParaRPr/>
          </a:p>
        </p:txBody>
      </p:sp>
      <p:pic>
        <p:nvPicPr>
          <p:cNvPr id="904" name="Google Shape;904;p28"/>
          <p:cNvPicPr preferRelativeResize="0"/>
          <p:nvPr/>
        </p:nvPicPr>
        <p:blipFill>
          <a:blip r:embed="rId3">
            <a:alphaModFix/>
          </a:blip>
          <a:stretch>
            <a:fillRect/>
          </a:stretch>
        </p:blipFill>
        <p:spPr>
          <a:xfrm>
            <a:off x="254650" y="0"/>
            <a:ext cx="17778703" cy="1028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pic>
        <p:nvPicPr>
          <p:cNvPr id="910" name="Google Shape;910;p29"/>
          <p:cNvPicPr preferRelativeResize="0"/>
          <p:nvPr/>
        </p:nvPicPr>
        <p:blipFill>
          <a:blip r:embed="rId4">
            <a:alphaModFix/>
          </a:blip>
          <a:stretch>
            <a:fillRect/>
          </a:stretch>
        </p:blipFill>
        <p:spPr>
          <a:xfrm>
            <a:off x="8978258" y="0"/>
            <a:ext cx="9309735" cy="10287000"/>
          </a:xfrm>
          <a:prstGeom prst="rect">
            <a:avLst/>
          </a:prstGeom>
          <a:noFill/>
          <a:ln>
            <a:noFill/>
          </a:ln>
        </p:spPr>
      </p:pic>
      <p:grpSp>
        <p:nvGrpSpPr>
          <p:cNvPr id="911" name="Google Shape;911;p29"/>
          <p:cNvGrpSpPr/>
          <p:nvPr/>
        </p:nvGrpSpPr>
        <p:grpSpPr>
          <a:xfrm>
            <a:off x="487333" y="403189"/>
            <a:ext cx="5500611" cy="5500610"/>
            <a:chOff x="0" y="0"/>
            <a:chExt cx="7334147" cy="7334146"/>
          </a:xfrm>
        </p:grpSpPr>
        <p:cxnSp>
          <p:nvCxnSpPr>
            <p:cNvPr id="912" name="Google Shape;912;p29"/>
            <p:cNvCxnSpPr/>
            <p:nvPr/>
          </p:nvCxnSpPr>
          <p:spPr>
            <a:xfrm>
              <a:off x="237949" y="468087"/>
              <a:ext cx="0" cy="6655451"/>
            </a:xfrm>
            <a:prstGeom prst="straightConnector1">
              <a:avLst/>
            </a:prstGeom>
            <a:noFill/>
            <a:ln cap="flat" cmpd="sng" w="39050">
              <a:solidFill>
                <a:srgbClr val="FFFFFF"/>
              </a:solidFill>
              <a:prstDash val="solid"/>
              <a:round/>
              <a:headEnd len="sm" w="sm" type="none"/>
              <a:tailEnd len="sm" w="sm" type="none"/>
            </a:ln>
          </p:spPr>
        </p:cxnSp>
        <p:grpSp>
          <p:nvGrpSpPr>
            <p:cNvPr id="913" name="Google Shape;913;p29"/>
            <p:cNvGrpSpPr/>
            <p:nvPr/>
          </p:nvGrpSpPr>
          <p:grpSpPr>
            <a:xfrm>
              <a:off x="0" y="0"/>
              <a:ext cx="468087" cy="468087"/>
              <a:chOff x="0" y="0"/>
              <a:chExt cx="812800" cy="812800"/>
            </a:xfrm>
          </p:grpSpPr>
          <p:sp>
            <p:nvSpPr>
              <p:cNvPr id="914" name="Google Shape;91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6" name="Google Shape;916;p29"/>
            <p:cNvGrpSpPr/>
            <p:nvPr/>
          </p:nvGrpSpPr>
          <p:grpSpPr>
            <a:xfrm>
              <a:off x="23435" y="6889494"/>
              <a:ext cx="444652" cy="444652"/>
              <a:chOff x="0" y="0"/>
              <a:chExt cx="812800" cy="812800"/>
            </a:xfrm>
          </p:grpSpPr>
          <p:sp>
            <p:nvSpPr>
              <p:cNvPr id="917" name="Google Shape;917;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19" name="Google Shape;919;p29"/>
            <p:cNvCxnSpPr/>
            <p:nvPr/>
          </p:nvCxnSpPr>
          <p:spPr>
            <a:xfrm rot="10800000">
              <a:off x="210609" y="237949"/>
              <a:ext cx="6655451" cy="0"/>
            </a:xfrm>
            <a:prstGeom prst="straightConnector1">
              <a:avLst/>
            </a:prstGeom>
            <a:noFill/>
            <a:ln cap="flat" cmpd="sng" w="39050">
              <a:solidFill>
                <a:srgbClr val="FFFFFF"/>
              </a:solidFill>
              <a:prstDash val="solid"/>
              <a:round/>
              <a:headEnd len="sm" w="sm" type="none"/>
              <a:tailEnd len="sm" w="sm" type="none"/>
            </a:ln>
          </p:spPr>
        </p:cxnSp>
        <p:grpSp>
          <p:nvGrpSpPr>
            <p:cNvPr id="920" name="Google Shape;920;p29"/>
            <p:cNvGrpSpPr/>
            <p:nvPr/>
          </p:nvGrpSpPr>
          <p:grpSpPr>
            <a:xfrm rot="5400000">
              <a:off x="6866060" y="0"/>
              <a:ext cx="468087" cy="468087"/>
              <a:chOff x="0" y="0"/>
              <a:chExt cx="812800" cy="812800"/>
            </a:xfrm>
          </p:grpSpPr>
          <p:sp>
            <p:nvSpPr>
              <p:cNvPr id="921" name="Google Shape;921;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3" name="Google Shape;923;p29"/>
            <p:cNvGrpSpPr/>
            <p:nvPr/>
          </p:nvGrpSpPr>
          <p:grpSpPr>
            <a:xfrm rot="5400000">
              <a:off x="0" y="23435"/>
              <a:ext cx="444652" cy="444652"/>
              <a:chOff x="0" y="0"/>
              <a:chExt cx="812800" cy="812800"/>
            </a:xfrm>
          </p:grpSpPr>
          <p:sp>
            <p:nvSpPr>
              <p:cNvPr id="924" name="Google Shape;92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6" name="Google Shape;926;p29"/>
            <p:cNvGrpSpPr/>
            <p:nvPr/>
          </p:nvGrpSpPr>
          <p:grpSpPr>
            <a:xfrm>
              <a:off x="2067147" y="0"/>
              <a:ext cx="444652" cy="444652"/>
              <a:chOff x="0" y="0"/>
              <a:chExt cx="812800" cy="812800"/>
            </a:xfrm>
          </p:grpSpPr>
          <p:sp>
            <p:nvSpPr>
              <p:cNvPr id="927" name="Google Shape;927;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9" name="Google Shape;929;p29"/>
            <p:cNvGrpSpPr/>
            <p:nvPr/>
          </p:nvGrpSpPr>
          <p:grpSpPr>
            <a:xfrm>
              <a:off x="23435" y="5565586"/>
              <a:ext cx="444652" cy="444652"/>
              <a:chOff x="0" y="0"/>
              <a:chExt cx="812800" cy="812800"/>
            </a:xfrm>
          </p:grpSpPr>
          <p:sp>
            <p:nvSpPr>
              <p:cNvPr id="930" name="Google Shape;930;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32" name="Google Shape;932;p29"/>
          <p:cNvSpPr/>
          <p:nvPr/>
        </p:nvSpPr>
        <p:spPr>
          <a:xfrm>
            <a:off x="1791965" y="4061242"/>
            <a:ext cx="210121" cy="300173"/>
          </a:xfrm>
          <a:custGeom>
            <a:rect b="b" l="l" r="r" t="t"/>
            <a:pathLst>
              <a:path extrusionOk="0" h="300173" w="210121">
                <a:moveTo>
                  <a:pt x="0" y="0"/>
                </a:moveTo>
                <a:lnTo>
                  <a:pt x="210122" y="0"/>
                </a:lnTo>
                <a:lnTo>
                  <a:pt x="210122" y="300173"/>
                </a:lnTo>
                <a:lnTo>
                  <a:pt x="0" y="300173"/>
                </a:lnTo>
                <a:lnTo>
                  <a:pt x="0" y="0"/>
                </a:lnTo>
                <a:close/>
              </a:path>
            </a:pathLst>
          </a:custGeom>
          <a:blipFill rotWithShape="1">
            <a:blip r:embed="rId5">
              <a:alphaModFix/>
            </a:blip>
            <a:stretch>
              <a:fillRect b="0" l="0" r="0" t="0"/>
            </a:stretch>
          </a:blipFill>
          <a:ln>
            <a:noFill/>
          </a:ln>
        </p:spPr>
      </p:sp>
      <p:sp>
        <p:nvSpPr>
          <p:cNvPr id="933" name="Google Shape;933;p29"/>
          <p:cNvSpPr/>
          <p:nvPr/>
        </p:nvSpPr>
        <p:spPr>
          <a:xfrm>
            <a:off x="1765342" y="5012809"/>
            <a:ext cx="263367" cy="263367"/>
          </a:xfrm>
          <a:custGeom>
            <a:rect b="b" l="l" r="r" t="t"/>
            <a:pathLst>
              <a:path extrusionOk="0" h="263367" w="263367">
                <a:moveTo>
                  <a:pt x="0" y="0"/>
                </a:moveTo>
                <a:lnTo>
                  <a:pt x="263368" y="0"/>
                </a:lnTo>
                <a:lnTo>
                  <a:pt x="263368" y="263367"/>
                </a:lnTo>
                <a:lnTo>
                  <a:pt x="0" y="263367"/>
                </a:lnTo>
                <a:lnTo>
                  <a:pt x="0" y="0"/>
                </a:lnTo>
                <a:close/>
              </a:path>
            </a:pathLst>
          </a:custGeom>
          <a:blipFill rotWithShape="1">
            <a:blip r:embed="rId6">
              <a:alphaModFix/>
            </a:blip>
            <a:stretch>
              <a:fillRect b="0" l="0" r="0" t="0"/>
            </a:stretch>
          </a:blipFill>
          <a:ln>
            <a:noFill/>
          </a:ln>
        </p:spPr>
      </p:sp>
      <p:sp>
        <p:nvSpPr>
          <p:cNvPr id="934" name="Google Shape;934;p29"/>
          <p:cNvSpPr/>
          <p:nvPr/>
        </p:nvSpPr>
        <p:spPr>
          <a:xfrm>
            <a:off x="1773961" y="5962804"/>
            <a:ext cx="246129" cy="169214"/>
          </a:xfrm>
          <a:custGeom>
            <a:rect b="b" l="l" r="r" t="t"/>
            <a:pathLst>
              <a:path extrusionOk="0" h="169214" w="246129">
                <a:moveTo>
                  <a:pt x="0" y="0"/>
                </a:moveTo>
                <a:lnTo>
                  <a:pt x="246130" y="0"/>
                </a:lnTo>
                <a:lnTo>
                  <a:pt x="246130" y="169213"/>
                </a:lnTo>
                <a:lnTo>
                  <a:pt x="0" y="169213"/>
                </a:lnTo>
                <a:lnTo>
                  <a:pt x="0" y="0"/>
                </a:lnTo>
                <a:close/>
              </a:path>
            </a:pathLst>
          </a:custGeom>
          <a:blipFill rotWithShape="1">
            <a:blip r:embed="rId7">
              <a:alphaModFix/>
            </a:blip>
            <a:stretch>
              <a:fillRect b="0" l="0" r="0" t="0"/>
            </a:stretch>
          </a:blipFill>
          <a:ln>
            <a:noFill/>
          </a:ln>
        </p:spPr>
      </p:sp>
      <p:sp>
        <p:nvSpPr>
          <p:cNvPr id="935" name="Google Shape;935;p29"/>
          <p:cNvSpPr/>
          <p:nvPr/>
        </p:nvSpPr>
        <p:spPr>
          <a:xfrm>
            <a:off x="1760508" y="7706483"/>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8">
              <a:alphaModFix/>
            </a:blip>
            <a:stretch>
              <a:fillRect b="0" l="0" r="0" t="0"/>
            </a:stretch>
          </a:blipFill>
          <a:ln>
            <a:noFill/>
          </a:ln>
        </p:spPr>
      </p:sp>
      <p:sp>
        <p:nvSpPr>
          <p:cNvPr id="936" name="Google Shape;936;p29"/>
          <p:cNvSpPr/>
          <p:nvPr/>
        </p:nvSpPr>
        <p:spPr>
          <a:xfrm>
            <a:off x="1742651" y="6799762"/>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
        <p:nvSpPr>
          <p:cNvPr id="937" name="Google Shape;937;p29"/>
          <p:cNvSpPr txBox="1"/>
          <p:nvPr/>
        </p:nvSpPr>
        <p:spPr>
          <a:xfrm>
            <a:off x="1696007" y="2070517"/>
            <a:ext cx="6361109"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Contact Us</a:t>
            </a:r>
            <a:endParaRPr/>
          </a:p>
        </p:txBody>
      </p:sp>
      <p:sp>
        <p:nvSpPr>
          <p:cNvPr id="938" name="Google Shape;938;p29"/>
          <p:cNvSpPr txBox="1"/>
          <p:nvPr/>
        </p:nvSpPr>
        <p:spPr>
          <a:xfrm>
            <a:off x="2430084" y="4020511"/>
            <a:ext cx="5801458"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123 Anywhere St., Any City,ST 12345</a:t>
            </a:r>
            <a:endParaRPr/>
          </a:p>
        </p:txBody>
      </p:sp>
      <p:sp>
        <p:nvSpPr>
          <p:cNvPr id="939" name="Google Shape;939;p29"/>
          <p:cNvSpPr txBox="1"/>
          <p:nvPr/>
        </p:nvSpPr>
        <p:spPr>
          <a:xfrm>
            <a:off x="2430084" y="4946134"/>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123-456-7890</a:t>
            </a:r>
            <a:endParaRPr/>
          </a:p>
        </p:txBody>
      </p:sp>
      <p:sp>
        <p:nvSpPr>
          <p:cNvPr id="940" name="Google Shape;940;p29"/>
          <p:cNvSpPr txBox="1"/>
          <p:nvPr/>
        </p:nvSpPr>
        <p:spPr>
          <a:xfrm>
            <a:off x="2430084" y="5834693"/>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hello@reallygreatsite.com</a:t>
            </a:r>
            <a:endParaRPr/>
          </a:p>
        </p:txBody>
      </p:sp>
      <p:grpSp>
        <p:nvGrpSpPr>
          <p:cNvPr id="941" name="Google Shape;941;p29"/>
          <p:cNvGrpSpPr/>
          <p:nvPr/>
        </p:nvGrpSpPr>
        <p:grpSpPr>
          <a:xfrm rot="10800000">
            <a:off x="12908586" y="4960570"/>
            <a:ext cx="5051221" cy="5051221"/>
            <a:chOff x="0" y="0"/>
            <a:chExt cx="6734962" cy="6734962"/>
          </a:xfrm>
        </p:grpSpPr>
        <p:cxnSp>
          <p:nvCxnSpPr>
            <p:cNvPr id="942" name="Google Shape;942;p29"/>
            <p:cNvCxnSpPr/>
            <p:nvPr/>
          </p:nvCxnSpPr>
          <p:spPr>
            <a:xfrm>
              <a:off x="218509" y="429845"/>
              <a:ext cx="0" cy="6111714"/>
            </a:xfrm>
            <a:prstGeom prst="straightConnector1">
              <a:avLst/>
            </a:prstGeom>
            <a:noFill/>
            <a:ln cap="flat" cmpd="sng" w="80700">
              <a:solidFill>
                <a:srgbClr val="FFFFFF"/>
              </a:solidFill>
              <a:prstDash val="solid"/>
              <a:round/>
              <a:headEnd len="sm" w="sm" type="none"/>
              <a:tailEnd len="sm" w="sm" type="none"/>
            </a:ln>
          </p:spPr>
        </p:cxnSp>
        <p:grpSp>
          <p:nvGrpSpPr>
            <p:cNvPr id="943" name="Google Shape;943;p29"/>
            <p:cNvGrpSpPr/>
            <p:nvPr/>
          </p:nvGrpSpPr>
          <p:grpSpPr>
            <a:xfrm>
              <a:off x="0" y="0"/>
              <a:ext cx="429845" cy="429845"/>
              <a:chOff x="0" y="0"/>
              <a:chExt cx="812800" cy="812800"/>
            </a:xfrm>
          </p:grpSpPr>
          <p:sp>
            <p:nvSpPr>
              <p:cNvPr id="944" name="Google Shape;94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6" name="Google Shape;946;p29"/>
            <p:cNvGrpSpPr/>
            <p:nvPr/>
          </p:nvGrpSpPr>
          <p:grpSpPr>
            <a:xfrm>
              <a:off x="21520" y="6326637"/>
              <a:ext cx="408325" cy="408325"/>
              <a:chOff x="0" y="0"/>
              <a:chExt cx="812800" cy="812800"/>
            </a:xfrm>
          </p:grpSpPr>
          <p:sp>
            <p:nvSpPr>
              <p:cNvPr id="947" name="Google Shape;947;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49" name="Google Shape;949;p29"/>
            <p:cNvCxnSpPr/>
            <p:nvPr/>
          </p:nvCxnSpPr>
          <p:spPr>
            <a:xfrm rot="10800000">
              <a:off x="193402" y="218509"/>
              <a:ext cx="6111714" cy="0"/>
            </a:xfrm>
            <a:prstGeom prst="straightConnector1">
              <a:avLst/>
            </a:prstGeom>
            <a:noFill/>
            <a:ln cap="flat" cmpd="sng" w="80700">
              <a:solidFill>
                <a:srgbClr val="FFFFFF"/>
              </a:solidFill>
              <a:prstDash val="solid"/>
              <a:round/>
              <a:headEnd len="sm" w="sm" type="none"/>
              <a:tailEnd len="sm" w="sm" type="none"/>
            </a:ln>
          </p:spPr>
        </p:cxnSp>
        <p:grpSp>
          <p:nvGrpSpPr>
            <p:cNvPr id="950" name="Google Shape;950;p29"/>
            <p:cNvGrpSpPr/>
            <p:nvPr/>
          </p:nvGrpSpPr>
          <p:grpSpPr>
            <a:xfrm rot="5400000">
              <a:off x="6305117" y="0"/>
              <a:ext cx="429845" cy="429845"/>
              <a:chOff x="0" y="0"/>
              <a:chExt cx="812800" cy="812800"/>
            </a:xfrm>
          </p:grpSpPr>
          <p:sp>
            <p:nvSpPr>
              <p:cNvPr id="951" name="Google Shape;951;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3" name="Google Shape;953;p29"/>
            <p:cNvGrpSpPr/>
            <p:nvPr/>
          </p:nvGrpSpPr>
          <p:grpSpPr>
            <a:xfrm rot="5400000">
              <a:off x="0" y="21520"/>
              <a:ext cx="408325" cy="408325"/>
              <a:chOff x="0" y="0"/>
              <a:chExt cx="812800" cy="812800"/>
            </a:xfrm>
          </p:grpSpPr>
          <p:sp>
            <p:nvSpPr>
              <p:cNvPr id="954" name="Google Shape;95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6" name="Google Shape;956;p29"/>
            <p:cNvGrpSpPr/>
            <p:nvPr/>
          </p:nvGrpSpPr>
          <p:grpSpPr>
            <a:xfrm>
              <a:off x="1898266" y="0"/>
              <a:ext cx="408325" cy="408325"/>
              <a:chOff x="0" y="0"/>
              <a:chExt cx="812800" cy="812800"/>
            </a:xfrm>
          </p:grpSpPr>
          <p:sp>
            <p:nvSpPr>
              <p:cNvPr id="957" name="Google Shape;957;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9" name="Google Shape;959;p29"/>
            <p:cNvGrpSpPr/>
            <p:nvPr/>
          </p:nvGrpSpPr>
          <p:grpSpPr>
            <a:xfrm>
              <a:off x="21520" y="5110889"/>
              <a:ext cx="408325" cy="408325"/>
              <a:chOff x="0" y="0"/>
              <a:chExt cx="812800" cy="812800"/>
            </a:xfrm>
          </p:grpSpPr>
          <p:sp>
            <p:nvSpPr>
              <p:cNvPr id="960" name="Google Shape;960;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62" name="Google Shape;962;p29"/>
          <p:cNvGrpSpPr/>
          <p:nvPr/>
        </p:nvGrpSpPr>
        <p:grpSpPr>
          <a:xfrm>
            <a:off x="1525777" y="9528308"/>
            <a:ext cx="5247198" cy="359853"/>
            <a:chOff x="0" y="0"/>
            <a:chExt cx="6996264" cy="479804"/>
          </a:xfrm>
        </p:grpSpPr>
        <p:cxnSp>
          <p:nvCxnSpPr>
            <p:cNvPr id="963" name="Google Shape;963;p29"/>
            <p:cNvCxnSpPr/>
            <p:nvPr/>
          </p:nvCxnSpPr>
          <p:spPr>
            <a:xfrm rot="10800000">
              <a:off x="210609" y="214514"/>
              <a:ext cx="6655451" cy="0"/>
            </a:xfrm>
            <a:prstGeom prst="straightConnector1">
              <a:avLst/>
            </a:prstGeom>
            <a:noFill/>
            <a:ln cap="flat" cmpd="sng" w="50800">
              <a:solidFill>
                <a:srgbClr val="FFFFFF"/>
              </a:solidFill>
              <a:prstDash val="solid"/>
              <a:round/>
              <a:headEnd len="sm" w="sm" type="none"/>
              <a:tailEnd len="sm" w="sm" type="none"/>
            </a:ln>
          </p:spPr>
        </p:cxnSp>
        <p:grpSp>
          <p:nvGrpSpPr>
            <p:cNvPr id="964" name="Google Shape;964;p29"/>
            <p:cNvGrpSpPr/>
            <p:nvPr/>
          </p:nvGrpSpPr>
          <p:grpSpPr>
            <a:xfrm rot="5400000">
              <a:off x="6528177" y="11717"/>
              <a:ext cx="468087" cy="468087"/>
              <a:chOff x="0" y="0"/>
              <a:chExt cx="812800" cy="812800"/>
            </a:xfrm>
          </p:grpSpPr>
          <p:sp>
            <p:nvSpPr>
              <p:cNvPr id="965" name="Google Shape;96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7" name="Google Shape;967;p29"/>
            <p:cNvGrpSpPr/>
            <p:nvPr/>
          </p:nvGrpSpPr>
          <p:grpSpPr>
            <a:xfrm rot="5400000">
              <a:off x="0" y="0"/>
              <a:ext cx="444652" cy="444652"/>
              <a:chOff x="0" y="0"/>
              <a:chExt cx="812800" cy="812800"/>
            </a:xfrm>
          </p:grpSpPr>
          <p:sp>
            <p:nvSpPr>
              <p:cNvPr id="968" name="Google Shape;968;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0" name="Google Shape;970;p29"/>
            <p:cNvGrpSpPr/>
            <p:nvPr/>
          </p:nvGrpSpPr>
          <p:grpSpPr>
            <a:xfrm rot="10800000">
              <a:off x="6528177" y="11717"/>
              <a:ext cx="444652" cy="444652"/>
              <a:chOff x="0" y="0"/>
              <a:chExt cx="812800" cy="812800"/>
            </a:xfrm>
          </p:grpSpPr>
          <p:sp>
            <p:nvSpPr>
              <p:cNvPr id="971" name="Google Shape;971;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73" name="Google Shape;973;p29"/>
          <p:cNvGrpSpPr/>
          <p:nvPr/>
        </p:nvGrpSpPr>
        <p:grpSpPr>
          <a:xfrm>
            <a:off x="11394299" y="403189"/>
            <a:ext cx="5247197" cy="359853"/>
            <a:chOff x="0" y="0"/>
            <a:chExt cx="6996263" cy="479804"/>
          </a:xfrm>
        </p:grpSpPr>
        <p:cxnSp>
          <p:nvCxnSpPr>
            <p:cNvPr id="974" name="Google Shape;974;p29"/>
            <p:cNvCxnSpPr/>
            <p:nvPr/>
          </p:nvCxnSpPr>
          <p:spPr>
            <a:xfrm>
              <a:off x="130204" y="265290"/>
              <a:ext cx="6655451" cy="0"/>
            </a:xfrm>
            <a:prstGeom prst="straightConnector1">
              <a:avLst/>
            </a:prstGeom>
            <a:noFill/>
            <a:ln cap="flat" cmpd="sng" w="114300">
              <a:solidFill>
                <a:srgbClr val="FFFFFF"/>
              </a:solidFill>
              <a:prstDash val="solid"/>
              <a:round/>
              <a:headEnd len="sm" w="sm" type="none"/>
              <a:tailEnd len="sm" w="sm" type="none"/>
            </a:ln>
          </p:spPr>
        </p:cxnSp>
        <p:grpSp>
          <p:nvGrpSpPr>
            <p:cNvPr id="975" name="Google Shape;975;p29"/>
            <p:cNvGrpSpPr/>
            <p:nvPr/>
          </p:nvGrpSpPr>
          <p:grpSpPr>
            <a:xfrm rot="-5400000">
              <a:off x="0" y="0"/>
              <a:ext cx="468087" cy="468087"/>
              <a:chOff x="0" y="0"/>
              <a:chExt cx="812800" cy="812800"/>
            </a:xfrm>
          </p:grpSpPr>
          <p:sp>
            <p:nvSpPr>
              <p:cNvPr id="976" name="Google Shape;976;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8" name="Google Shape;978;p29"/>
            <p:cNvGrpSpPr/>
            <p:nvPr/>
          </p:nvGrpSpPr>
          <p:grpSpPr>
            <a:xfrm rot="-5400000">
              <a:off x="6551611" y="35152"/>
              <a:ext cx="444652" cy="444652"/>
              <a:chOff x="0" y="0"/>
              <a:chExt cx="812800" cy="812800"/>
            </a:xfrm>
          </p:grpSpPr>
          <p:sp>
            <p:nvSpPr>
              <p:cNvPr id="979" name="Google Shape;979;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1" name="Google Shape;981;p29"/>
            <p:cNvGrpSpPr/>
            <p:nvPr/>
          </p:nvGrpSpPr>
          <p:grpSpPr>
            <a:xfrm>
              <a:off x="23435" y="23435"/>
              <a:ext cx="444652" cy="444652"/>
              <a:chOff x="0" y="0"/>
              <a:chExt cx="812800" cy="812800"/>
            </a:xfrm>
          </p:grpSpPr>
          <p:sp>
            <p:nvSpPr>
              <p:cNvPr id="982" name="Google Shape;982;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84" name="Google Shape;984;p29"/>
          <p:cNvSpPr txBox="1"/>
          <p:nvPr/>
        </p:nvSpPr>
        <p:spPr>
          <a:xfrm>
            <a:off x="2430084" y="7616339"/>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reallygreatsite.com</a:t>
            </a:r>
            <a:endParaRPr/>
          </a:p>
        </p:txBody>
      </p:sp>
      <p:sp>
        <p:nvSpPr>
          <p:cNvPr id="985" name="Google Shape;985;p29"/>
          <p:cNvSpPr txBox="1"/>
          <p:nvPr/>
        </p:nvSpPr>
        <p:spPr>
          <a:xfrm>
            <a:off x="2430084" y="6712037"/>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@reallygreatsite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991" name="Google Shape;991;p30"/>
          <p:cNvSpPr txBox="1"/>
          <p:nvPr/>
        </p:nvSpPr>
        <p:spPr>
          <a:xfrm>
            <a:off x="1612547" y="2917349"/>
            <a:ext cx="609418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Thank you!</a:t>
            </a:r>
            <a:endParaRPr/>
          </a:p>
        </p:txBody>
      </p:sp>
      <p:sp>
        <p:nvSpPr>
          <p:cNvPr id="992" name="Google Shape;992;p30"/>
          <p:cNvSpPr txBox="1"/>
          <p:nvPr/>
        </p:nvSpPr>
        <p:spPr>
          <a:xfrm>
            <a:off x="1219457" y="4417915"/>
            <a:ext cx="6880363" cy="115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Write a closing statement </a:t>
            </a:r>
            <a:endParaRPr/>
          </a:p>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or call-to-action here.</a:t>
            </a:r>
            <a:endParaRPr/>
          </a:p>
        </p:txBody>
      </p:sp>
      <p:cxnSp>
        <p:nvCxnSpPr>
          <p:cNvPr id="993" name="Google Shape;993;p30"/>
          <p:cNvCxnSpPr/>
          <p:nvPr/>
        </p:nvCxnSpPr>
        <p:spPr>
          <a:xfrm>
            <a:off x="570366" y="9263063"/>
            <a:ext cx="6492240" cy="0"/>
          </a:xfrm>
          <a:prstGeom prst="straightConnector1">
            <a:avLst/>
          </a:prstGeom>
          <a:noFill/>
          <a:ln cap="flat" cmpd="sng" w="38100">
            <a:solidFill>
              <a:srgbClr val="5271FF"/>
            </a:solidFill>
            <a:prstDash val="solid"/>
            <a:round/>
            <a:headEnd len="sm" w="sm" type="none"/>
            <a:tailEnd len="sm" w="sm" type="none"/>
          </a:ln>
        </p:spPr>
      </p:cxnSp>
      <p:grpSp>
        <p:nvGrpSpPr>
          <p:cNvPr id="994" name="Google Shape;994;p30"/>
          <p:cNvGrpSpPr/>
          <p:nvPr/>
        </p:nvGrpSpPr>
        <p:grpSpPr>
          <a:xfrm rot="10800000">
            <a:off x="5426038" y="9103661"/>
            <a:ext cx="337852" cy="337852"/>
            <a:chOff x="0" y="0"/>
            <a:chExt cx="812800" cy="812800"/>
          </a:xfrm>
        </p:grpSpPr>
        <p:sp>
          <p:nvSpPr>
            <p:cNvPr id="995" name="Google Shape;99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7" name="Google Shape;997;p30"/>
          <p:cNvGrpSpPr/>
          <p:nvPr/>
        </p:nvGrpSpPr>
        <p:grpSpPr>
          <a:xfrm rot="10800000">
            <a:off x="401440" y="9075086"/>
            <a:ext cx="337852" cy="337852"/>
            <a:chOff x="0" y="0"/>
            <a:chExt cx="812800" cy="812800"/>
          </a:xfrm>
        </p:grpSpPr>
        <p:sp>
          <p:nvSpPr>
            <p:cNvPr id="998" name="Google Shape;99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0" name="Google Shape;1000;p30"/>
          <p:cNvGrpSpPr/>
          <p:nvPr/>
        </p:nvGrpSpPr>
        <p:grpSpPr>
          <a:xfrm rot="10800000">
            <a:off x="6847960" y="9103661"/>
            <a:ext cx="337852" cy="337852"/>
            <a:chOff x="0" y="0"/>
            <a:chExt cx="812800" cy="812800"/>
          </a:xfrm>
        </p:grpSpPr>
        <p:sp>
          <p:nvSpPr>
            <p:cNvPr id="1001" name="Google Shape;100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03" name="Google Shape;1003;p30"/>
          <p:cNvCxnSpPr/>
          <p:nvPr/>
        </p:nvCxnSpPr>
        <p:spPr>
          <a:xfrm>
            <a:off x="574176" y="721451"/>
            <a:ext cx="0" cy="6492240"/>
          </a:xfrm>
          <a:prstGeom prst="straightConnector1">
            <a:avLst/>
          </a:prstGeom>
          <a:noFill/>
          <a:ln cap="flat" cmpd="sng" w="38100">
            <a:solidFill>
              <a:srgbClr val="5271FF"/>
            </a:solidFill>
            <a:prstDash val="solid"/>
            <a:round/>
            <a:headEnd len="sm" w="sm" type="none"/>
            <a:tailEnd len="sm" w="sm" type="none"/>
          </a:ln>
        </p:spPr>
      </p:cxnSp>
      <p:grpSp>
        <p:nvGrpSpPr>
          <p:cNvPr id="1004" name="Google Shape;1004;p30"/>
          <p:cNvGrpSpPr/>
          <p:nvPr/>
        </p:nvGrpSpPr>
        <p:grpSpPr>
          <a:xfrm>
            <a:off x="390010" y="7061291"/>
            <a:ext cx="337852" cy="337852"/>
            <a:chOff x="0" y="0"/>
            <a:chExt cx="812800" cy="812800"/>
          </a:xfrm>
        </p:grpSpPr>
        <p:sp>
          <p:nvSpPr>
            <p:cNvPr id="1005" name="Google Shape;100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07" name="Google Shape;1007;p30"/>
          <p:cNvCxnSpPr/>
          <p:nvPr/>
        </p:nvCxnSpPr>
        <p:spPr>
          <a:xfrm rot="10800000">
            <a:off x="547506" y="586501"/>
            <a:ext cx="6492240" cy="0"/>
          </a:xfrm>
          <a:prstGeom prst="straightConnector1">
            <a:avLst/>
          </a:prstGeom>
          <a:noFill/>
          <a:ln cap="flat" cmpd="sng" w="38100">
            <a:solidFill>
              <a:srgbClr val="5271FF"/>
            </a:solidFill>
            <a:prstDash val="solid"/>
            <a:round/>
            <a:headEnd len="sm" w="sm" type="none"/>
            <a:tailEnd len="sm" w="sm" type="none"/>
          </a:ln>
        </p:spPr>
      </p:cxnSp>
      <p:grpSp>
        <p:nvGrpSpPr>
          <p:cNvPr id="1008" name="Google Shape;1008;p30"/>
          <p:cNvGrpSpPr/>
          <p:nvPr/>
        </p:nvGrpSpPr>
        <p:grpSpPr>
          <a:xfrm>
            <a:off x="401440" y="5767343"/>
            <a:ext cx="337852" cy="337852"/>
            <a:chOff x="0" y="0"/>
            <a:chExt cx="812800" cy="812800"/>
          </a:xfrm>
        </p:grpSpPr>
        <p:sp>
          <p:nvSpPr>
            <p:cNvPr id="1009" name="Google Shape;1009;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1" name="Google Shape;1011;p30"/>
          <p:cNvGrpSpPr/>
          <p:nvPr/>
        </p:nvGrpSpPr>
        <p:grpSpPr>
          <a:xfrm>
            <a:off x="1846222" y="390599"/>
            <a:ext cx="337881" cy="337881"/>
            <a:chOff x="0" y="0"/>
            <a:chExt cx="812800" cy="812800"/>
          </a:xfrm>
        </p:grpSpPr>
        <p:sp>
          <p:nvSpPr>
            <p:cNvPr id="1012" name="Google Shape;1012;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4" name="Google Shape;1014;p30"/>
          <p:cNvGrpSpPr/>
          <p:nvPr/>
        </p:nvGrpSpPr>
        <p:grpSpPr>
          <a:xfrm>
            <a:off x="6870820" y="436625"/>
            <a:ext cx="337852" cy="337852"/>
            <a:chOff x="0" y="0"/>
            <a:chExt cx="812800" cy="812800"/>
          </a:xfrm>
        </p:grpSpPr>
        <p:sp>
          <p:nvSpPr>
            <p:cNvPr id="1015" name="Google Shape;101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7" name="Google Shape;1017;p30"/>
          <p:cNvGrpSpPr/>
          <p:nvPr/>
        </p:nvGrpSpPr>
        <p:grpSpPr>
          <a:xfrm>
            <a:off x="424300" y="450283"/>
            <a:ext cx="337852" cy="337852"/>
            <a:chOff x="0" y="0"/>
            <a:chExt cx="812800" cy="812800"/>
          </a:xfrm>
        </p:grpSpPr>
        <p:sp>
          <p:nvSpPr>
            <p:cNvPr id="1018" name="Google Shape;101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0" name="Google Shape;1020;p30"/>
          <p:cNvSpPr/>
          <p:nvPr/>
        </p:nvSpPr>
        <p:spPr>
          <a:xfrm>
            <a:off x="11613842" y="0"/>
            <a:ext cx="12887697" cy="10551849"/>
          </a:xfrm>
          <a:custGeom>
            <a:rect b="b" l="l" r="r" t="t"/>
            <a:pathLst>
              <a:path extrusionOk="0" h="10551849" w="12887697">
                <a:moveTo>
                  <a:pt x="0" y="0"/>
                </a:moveTo>
                <a:lnTo>
                  <a:pt x="12887696" y="0"/>
                </a:lnTo>
                <a:lnTo>
                  <a:pt x="12887696" y="10551849"/>
                </a:lnTo>
                <a:lnTo>
                  <a:pt x="0" y="10551849"/>
                </a:lnTo>
                <a:lnTo>
                  <a:pt x="0" y="0"/>
                </a:lnTo>
                <a:close/>
              </a:path>
            </a:pathLst>
          </a:custGeom>
          <a:blipFill rotWithShape="1">
            <a:blip r:embed="rId4">
              <a:alphaModFix/>
            </a:blip>
            <a:stretch>
              <a:fillRect b="0" l="-9161" r="-13494" t="0"/>
            </a:stretch>
          </a:blipFill>
          <a:ln>
            <a:noFill/>
          </a:ln>
        </p:spPr>
      </p:sp>
      <p:sp>
        <p:nvSpPr>
          <p:cNvPr id="1021" name="Google Shape;1021;p30"/>
          <p:cNvSpPr/>
          <p:nvPr/>
        </p:nvSpPr>
        <p:spPr>
          <a:xfrm rot="352895">
            <a:off x="730270" y="-168143"/>
            <a:ext cx="16027465" cy="10327823"/>
          </a:xfrm>
          <a:custGeom>
            <a:rect b="b" l="l" r="r" t="t"/>
            <a:pathLst>
              <a:path extrusionOk="0" h="10325081" w="16023209">
                <a:moveTo>
                  <a:pt x="0" y="0"/>
                </a:moveTo>
                <a:lnTo>
                  <a:pt x="16023209" y="0"/>
                </a:lnTo>
                <a:lnTo>
                  <a:pt x="16023209" y="10325080"/>
                </a:lnTo>
                <a:lnTo>
                  <a:pt x="0" y="10325080"/>
                </a:lnTo>
                <a:lnTo>
                  <a:pt x="0" y="0"/>
                </a:lnTo>
                <a:close/>
              </a:path>
            </a:pathLst>
          </a:custGeom>
          <a:blipFill rotWithShape="1">
            <a:blip r:embed="rId5">
              <a:alphaModFix/>
            </a:blip>
            <a:stretch>
              <a:fillRect b="-1547" l="0" r="0" t="-2036"/>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1027" name="Google Shape;1027;p31"/>
          <p:cNvSpPr txBox="1"/>
          <p:nvPr/>
        </p:nvSpPr>
        <p:spPr>
          <a:xfrm>
            <a:off x="1028700" y="554355"/>
            <a:ext cx="6605298"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Resource Page</a:t>
            </a:r>
            <a:endParaRPr/>
          </a:p>
        </p:txBody>
      </p:sp>
      <p:sp>
        <p:nvSpPr>
          <p:cNvPr id="1028" name="Google Shape;1028;p31"/>
          <p:cNvSpPr txBox="1"/>
          <p:nvPr/>
        </p:nvSpPr>
        <p:spPr>
          <a:xfrm>
            <a:off x="1028700" y="2648926"/>
            <a:ext cx="5059200" cy="5910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Ubuntu"/>
                <a:ea typeface="Ubuntu"/>
                <a:cs typeface="Ubuntu"/>
                <a:sym typeface="Ubuntu"/>
              </a:rPr>
              <a:t>Use these design resources in your Canva Presentation.</a:t>
            </a:r>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t/>
            </a:r>
            <a:endParaRPr sz="2400">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rPr b="0" i="0" lang="en-US" sz="2400" u="none" cap="none" strike="noStrike">
                <a:solidFill>
                  <a:srgbClr val="FFFFFF"/>
                </a:solidFill>
                <a:latin typeface="Ubuntu"/>
                <a:ea typeface="Ubuntu"/>
                <a:cs typeface="Ubuntu"/>
                <a:sym typeface="Ubuntu"/>
              </a:rPr>
              <a:t>You can find these fonts online too. Happy designing! </a:t>
            </a:r>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None/>
            </a:pPr>
            <a:r>
              <a:rPr b="0" i="0" lang="en-US" sz="2400" u="none" cap="none" strike="noStrike">
                <a:solidFill>
                  <a:srgbClr val="FFFFFF"/>
                </a:solidFill>
                <a:latin typeface="Ubuntu"/>
                <a:ea typeface="Ubuntu"/>
                <a:cs typeface="Ubuntu"/>
                <a:sym typeface="Ubuntu"/>
              </a:rPr>
              <a:t>Don't forget to delete this page before presenting. </a:t>
            </a:r>
            <a:endParaRPr/>
          </a:p>
        </p:txBody>
      </p:sp>
      <p:sp>
        <p:nvSpPr>
          <p:cNvPr id="1029" name="Google Shape;1029;p31"/>
          <p:cNvSpPr txBox="1"/>
          <p:nvPr/>
        </p:nvSpPr>
        <p:spPr>
          <a:xfrm>
            <a:off x="1028700" y="3795455"/>
            <a:ext cx="4676765" cy="7886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400" u="none" cap="none" strike="noStrike">
                <a:solidFill>
                  <a:srgbClr val="FFFFFF"/>
                </a:solidFill>
                <a:latin typeface="Ubuntu"/>
                <a:ea typeface="Ubuntu"/>
                <a:cs typeface="Ubuntu"/>
                <a:sym typeface="Ubuntu"/>
              </a:rPr>
              <a:t>This presentation template uses the following free fonts:</a:t>
            </a:r>
            <a:endParaRPr/>
          </a:p>
        </p:txBody>
      </p:sp>
      <p:sp>
        <p:nvSpPr>
          <p:cNvPr id="1030" name="Google Shape;1030;p31"/>
          <p:cNvSpPr txBox="1"/>
          <p:nvPr/>
        </p:nvSpPr>
        <p:spPr>
          <a:xfrm>
            <a:off x="1048958" y="4952127"/>
            <a:ext cx="5059131" cy="1240043"/>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Ubuntu"/>
                <a:ea typeface="Ubuntu"/>
                <a:cs typeface="Ubuntu"/>
                <a:sym typeface="Ubuntu"/>
              </a:rPr>
              <a:t>Titles: Cuprum</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Ubuntu"/>
                <a:ea typeface="Ubuntu"/>
                <a:cs typeface="Ubuntu"/>
                <a:sym typeface="Ubuntu"/>
              </a:rPr>
              <a:t>Headers: Ubuntu</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Ubuntu"/>
                <a:ea typeface="Ubuntu"/>
                <a:cs typeface="Ubuntu"/>
                <a:sym typeface="Ubuntu"/>
              </a:rPr>
              <a:t>Body Copy: Play</a:t>
            </a:r>
            <a:endParaRPr/>
          </a:p>
        </p:txBody>
      </p:sp>
      <p:sp>
        <p:nvSpPr>
          <p:cNvPr id="1031" name="Google Shape;1031;p31"/>
          <p:cNvSpPr/>
          <p:nvPr/>
        </p:nvSpPr>
        <p:spPr>
          <a:xfrm rot="-5400000">
            <a:off x="8969624" y="1262821"/>
            <a:ext cx="1080766" cy="1080766"/>
          </a:xfrm>
          <a:custGeom>
            <a:rect b="b" l="l" r="r" t="t"/>
            <a:pathLst>
              <a:path extrusionOk="0" h="1080766" w="1080766">
                <a:moveTo>
                  <a:pt x="0" y="0"/>
                </a:moveTo>
                <a:lnTo>
                  <a:pt x="1080766" y="0"/>
                </a:lnTo>
                <a:lnTo>
                  <a:pt x="1080766" y="1080766"/>
                </a:lnTo>
                <a:lnTo>
                  <a:pt x="0" y="1080766"/>
                </a:lnTo>
                <a:lnTo>
                  <a:pt x="0" y="0"/>
                </a:lnTo>
                <a:close/>
              </a:path>
            </a:pathLst>
          </a:custGeom>
          <a:blipFill rotWithShape="1">
            <a:blip r:embed="rId4">
              <a:alphaModFix/>
            </a:blip>
            <a:stretch>
              <a:fillRect b="0" l="0" r="0" t="0"/>
            </a:stretch>
          </a:blipFill>
          <a:ln>
            <a:noFill/>
          </a:ln>
        </p:spPr>
      </p:sp>
      <p:sp>
        <p:nvSpPr>
          <p:cNvPr id="1032" name="Google Shape;1032;p31"/>
          <p:cNvSpPr/>
          <p:nvPr/>
        </p:nvSpPr>
        <p:spPr>
          <a:xfrm>
            <a:off x="13298243" y="1174680"/>
            <a:ext cx="1290756" cy="1290756"/>
          </a:xfrm>
          <a:custGeom>
            <a:rect b="b" l="l" r="r" t="t"/>
            <a:pathLst>
              <a:path extrusionOk="0" h="1290756" w="1290756">
                <a:moveTo>
                  <a:pt x="0" y="0"/>
                </a:moveTo>
                <a:lnTo>
                  <a:pt x="1290756" y="0"/>
                </a:lnTo>
                <a:lnTo>
                  <a:pt x="1290756" y="1290756"/>
                </a:lnTo>
                <a:lnTo>
                  <a:pt x="0" y="1290756"/>
                </a:lnTo>
                <a:lnTo>
                  <a:pt x="0" y="0"/>
                </a:lnTo>
                <a:close/>
              </a:path>
            </a:pathLst>
          </a:custGeom>
          <a:blipFill rotWithShape="1">
            <a:blip r:embed="rId5">
              <a:alphaModFix/>
            </a:blip>
            <a:stretch>
              <a:fillRect b="0" l="0" r="0" t="0"/>
            </a:stretch>
          </a:blipFill>
          <a:ln>
            <a:noFill/>
          </a:ln>
        </p:spPr>
      </p:sp>
      <p:sp>
        <p:nvSpPr>
          <p:cNvPr id="1033" name="Google Shape;1033;p31"/>
          <p:cNvSpPr/>
          <p:nvPr/>
        </p:nvSpPr>
        <p:spPr>
          <a:xfrm>
            <a:off x="11263714" y="1162886"/>
            <a:ext cx="1314345" cy="1314345"/>
          </a:xfrm>
          <a:custGeom>
            <a:rect b="b" l="l" r="r" t="t"/>
            <a:pathLst>
              <a:path extrusionOk="0" h="1314345" w="1314345">
                <a:moveTo>
                  <a:pt x="0" y="0"/>
                </a:moveTo>
                <a:lnTo>
                  <a:pt x="1314344" y="0"/>
                </a:lnTo>
                <a:lnTo>
                  <a:pt x="1314344" y="1314345"/>
                </a:lnTo>
                <a:lnTo>
                  <a:pt x="0" y="1314345"/>
                </a:lnTo>
                <a:lnTo>
                  <a:pt x="0" y="0"/>
                </a:lnTo>
                <a:close/>
              </a:path>
            </a:pathLst>
          </a:custGeom>
          <a:blipFill rotWithShape="1">
            <a:blip r:embed="rId6">
              <a:alphaModFix/>
            </a:blip>
            <a:stretch>
              <a:fillRect b="0" l="0" r="0" t="0"/>
            </a:stretch>
          </a:blipFill>
          <a:ln>
            <a:noFill/>
          </a:ln>
        </p:spPr>
      </p:sp>
      <p:sp>
        <p:nvSpPr>
          <p:cNvPr id="1034" name="Google Shape;1034;p31"/>
          <p:cNvSpPr/>
          <p:nvPr/>
        </p:nvSpPr>
        <p:spPr>
          <a:xfrm>
            <a:off x="8864629" y="3384269"/>
            <a:ext cx="1290756" cy="1290756"/>
          </a:xfrm>
          <a:custGeom>
            <a:rect b="b" l="l" r="r" t="t"/>
            <a:pathLst>
              <a:path extrusionOk="0" h="1290756" w="1290756">
                <a:moveTo>
                  <a:pt x="0" y="0"/>
                </a:moveTo>
                <a:lnTo>
                  <a:pt x="1290756" y="0"/>
                </a:lnTo>
                <a:lnTo>
                  <a:pt x="1290756" y="1290756"/>
                </a:lnTo>
                <a:lnTo>
                  <a:pt x="0" y="1290756"/>
                </a:lnTo>
                <a:lnTo>
                  <a:pt x="0" y="0"/>
                </a:lnTo>
                <a:close/>
              </a:path>
            </a:pathLst>
          </a:custGeom>
          <a:blipFill rotWithShape="1">
            <a:blip r:embed="rId7">
              <a:alphaModFix/>
            </a:blip>
            <a:stretch>
              <a:fillRect b="0" l="0" r="0" t="0"/>
            </a:stretch>
          </a:blipFill>
          <a:ln>
            <a:noFill/>
          </a:ln>
        </p:spPr>
      </p:sp>
      <p:sp>
        <p:nvSpPr>
          <p:cNvPr id="1035" name="Google Shape;1035;p31"/>
          <p:cNvSpPr/>
          <p:nvPr/>
        </p:nvSpPr>
        <p:spPr>
          <a:xfrm>
            <a:off x="15432939" y="7599756"/>
            <a:ext cx="1247737" cy="1247737"/>
          </a:xfrm>
          <a:custGeom>
            <a:rect b="b" l="l" r="r" t="t"/>
            <a:pathLst>
              <a:path extrusionOk="0" h="1247737" w="1247737">
                <a:moveTo>
                  <a:pt x="0" y="0"/>
                </a:moveTo>
                <a:lnTo>
                  <a:pt x="1247737" y="0"/>
                </a:lnTo>
                <a:lnTo>
                  <a:pt x="1247737" y="1247737"/>
                </a:lnTo>
                <a:lnTo>
                  <a:pt x="0" y="1247737"/>
                </a:lnTo>
                <a:lnTo>
                  <a:pt x="0" y="0"/>
                </a:lnTo>
                <a:close/>
              </a:path>
            </a:pathLst>
          </a:custGeom>
          <a:blipFill rotWithShape="1">
            <a:blip r:embed="rId8">
              <a:alphaModFix/>
            </a:blip>
            <a:stretch>
              <a:fillRect b="0" l="0" r="0" t="0"/>
            </a:stretch>
          </a:blipFill>
          <a:ln>
            <a:noFill/>
          </a:ln>
        </p:spPr>
      </p:sp>
      <p:sp>
        <p:nvSpPr>
          <p:cNvPr id="1036" name="Google Shape;1036;p31"/>
          <p:cNvSpPr/>
          <p:nvPr/>
        </p:nvSpPr>
        <p:spPr>
          <a:xfrm>
            <a:off x="8978535" y="5454136"/>
            <a:ext cx="1062944" cy="1062944"/>
          </a:xfrm>
          <a:custGeom>
            <a:rect b="b" l="l" r="r" t="t"/>
            <a:pathLst>
              <a:path extrusionOk="0" h="1062944" w="1062944">
                <a:moveTo>
                  <a:pt x="0" y="0"/>
                </a:moveTo>
                <a:lnTo>
                  <a:pt x="1062944" y="0"/>
                </a:lnTo>
                <a:lnTo>
                  <a:pt x="1062944" y="1062944"/>
                </a:lnTo>
                <a:lnTo>
                  <a:pt x="0" y="1062944"/>
                </a:lnTo>
                <a:lnTo>
                  <a:pt x="0" y="0"/>
                </a:lnTo>
                <a:close/>
              </a:path>
            </a:pathLst>
          </a:custGeom>
          <a:blipFill rotWithShape="1">
            <a:blip r:embed="rId9">
              <a:alphaModFix/>
            </a:blip>
            <a:stretch>
              <a:fillRect b="0" l="0" r="0" t="0"/>
            </a:stretch>
          </a:blipFill>
          <a:ln>
            <a:noFill/>
          </a:ln>
        </p:spPr>
      </p:sp>
      <p:sp>
        <p:nvSpPr>
          <p:cNvPr id="1037" name="Google Shape;1037;p31"/>
          <p:cNvSpPr/>
          <p:nvPr/>
        </p:nvSpPr>
        <p:spPr>
          <a:xfrm>
            <a:off x="11419650" y="5484372"/>
            <a:ext cx="1002472" cy="1002472"/>
          </a:xfrm>
          <a:custGeom>
            <a:rect b="b" l="l" r="r" t="t"/>
            <a:pathLst>
              <a:path extrusionOk="0" h="1002472" w="1002472">
                <a:moveTo>
                  <a:pt x="0" y="0"/>
                </a:moveTo>
                <a:lnTo>
                  <a:pt x="1002472" y="0"/>
                </a:lnTo>
                <a:lnTo>
                  <a:pt x="1002472" y="1002472"/>
                </a:lnTo>
                <a:lnTo>
                  <a:pt x="0" y="1002472"/>
                </a:lnTo>
                <a:lnTo>
                  <a:pt x="0" y="0"/>
                </a:lnTo>
                <a:close/>
              </a:path>
            </a:pathLst>
          </a:custGeom>
          <a:blipFill rotWithShape="1">
            <a:blip r:embed="rId10">
              <a:alphaModFix/>
            </a:blip>
            <a:stretch>
              <a:fillRect b="0" l="0" r="0" t="0"/>
            </a:stretch>
          </a:blipFill>
          <a:ln>
            <a:noFill/>
          </a:ln>
        </p:spPr>
      </p:sp>
      <p:sp>
        <p:nvSpPr>
          <p:cNvPr id="1038" name="Google Shape;1038;p31"/>
          <p:cNvSpPr/>
          <p:nvPr/>
        </p:nvSpPr>
        <p:spPr>
          <a:xfrm>
            <a:off x="13349807" y="5391794"/>
            <a:ext cx="1187627" cy="1187627"/>
          </a:xfrm>
          <a:custGeom>
            <a:rect b="b" l="l" r="r" t="t"/>
            <a:pathLst>
              <a:path extrusionOk="0" h="1187627" w="1187627">
                <a:moveTo>
                  <a:pt x="0" y="0"/>
                </a:moveTo>
                <a:lnTo>
                  <a:pt x="1187627" y="0"/>
                </a:lnTo>
                <a:lnTo>
                  <a:pt x="1187627" y="1187628"/>
                </a:lnTo>
                <a:lnTo>
                  <a:pt x="0" y="1187628"/>
                </a:lnTo>
                <a:lnTo>
                  <a:pt x="0" y="0"/>
                </a:lnTo>
                <a:close/>
              </a:path>
            </a:pathLst>
          </a:custGeom>
          <a:blipFill rotWithShape="1">
            <a:blip r:embed="rId11">
              <a:alphaModFix/>
            </a:blip>
            <a:stretch>
              <a:fillRect b="0" l="0" r="0" t="0"/>
            </a:stretch>
          </a:blipFill>
          <a:ln>
            <a:noFill/>
          </a:ln>
        </p:spPr>
      </p:sp>
      <p:sp>
        <p:nvSpPr>
          <p:cNvPr id="1039" name="Google Shape;1039;p31"/>
          <p:cNvSpPr/>
          <p:nvPr/>
        </p:nvSpPr>
        <p:spPr>
          <a:xfrm rot="-5400000">
            <a:off x="8864629" y="7599756"/>
            <a:ext cx="1220753" cy="1220753"/>
          </a:xfrm>
          <a:custGeom>
            <a:rect b="b" l="l" r="r" t="t"/>
            <a:pathLst>
              <a:path extrusionOk="0" h="1220753" w="1220753">
                <a:moveTo>
                  <a:pt x="0" y="0"/>
                </a:moveTo>
                <a:lnTo>
                  <a:pt x="1220753" y="0"/>
                </a:lnTo>
                <a:lnTo>
                  <a:pt x="1220753" y="1220753"/>
                </a:lnTo>
                <a:lnTo>
                  <a:pt x="0" y="1220753"/>
                </a:lnTo>
                <a:lnTo>
                  <a:pt x="0" y="0"/>
                </a:lnTo>
                <a:close/>
              </a:path>
            </a:pathLst>
          </a:custGeom>
          <a:blipFill rotWithShape="1">
            <a:blip r:embed="rId12">
              <a:alphaModFix/>
            </a:blip>
            <a:stretch>
              <a:fillRect b="0" l="0" r="0" t="0"/>
            </a:stretch>
          </a:blipFill>
          <a:ln>
            <a:noFill/>
          </a:ln>
        </p:spPr>
      </p:sp>
      <p:sp>
        <p:nvSpPr>
          <p:cNvPr id="1040" name="Google Shape;1040;p31"/>
          <p:cNvSpPr/>
          <p:nvPr/>
        </p:nvSpPr>
        <p:spPr>
          <a:xfrm>
            <a:off x="13339956" y="7469108"/>
            <a:ext cx="1378385" cy="1378385"/>
          </a:xfrm>
          <a:custGeom>
            <a:rect b="b" l="l" r="r" t="t"/>
            <a:pathLst>
              <a:path extrusionOk="0" h="1378385" w="1378385">
                <a:moveTo>
                  <a:pt x="0" y="0"/>
                </a:moveTo>
                <a:lnTo>
                  <a:pt x="1378386" y="0"/>
                </a:lnTo>
                <a:lnTo>
                  <a:pt x="1378386" y="1378385"/>
                </a:lnTo>
                <a:lnTo>
                  <a:pt x="0" y="1378385"/>
                </a:lnTo>
                <a:lnTo>
                  <a:pt x="0" y="0"/>
                </a:lnTo>
                <a:close/>
              </a:path>
            </a:pathLst>
          </a:custGeom>
          <a:blipFill rotWithShape="1">
            <a:blip r:embed="rId13">
              <a:alphaModFix/>
            </a:blip>
            <a:stretch>
              <a:fillRect b="0" l="0" r="0" t="0"/>
            </a:stretch>
          </a:blipFill>
          <a:ln>
            <a:noFill/>
          </a:ln>
        </p:spPr>
      </p:sp>
      <p:sp>
        <p:nvSpPr>
          <p:cNvPr id="1041" name="Google Shape;1041;p31"/>
          <p:cNvSpPr/>
          <p:nvPr/>
        </p:nvSpPr>
        <p:spPr>
          <a:xfrm rot="1180524">
            <a:off x="11369787" y="7672526"/>
            <a:ext cx="1102198" cy="1102198"/>
          </a:xfrm>
          <a:custGeom>
            <a:rect b="b" l="l" r="r" t="t"/>
            <a:pathLst>
              <a:path extrusionOk="0" h="1102198" w="1102198">
                <a:moveTo>
                  <a:pt x="0" y="0"/>
                </a:moveTo>
                <a:lnTo>
                  <a:pt x="1102198" y="0"/>
                </a:lnTo>
                <a:lnTo>
                  <a:pt x="1102198" y="1102198"/>
                </a:lnTo>
                <a:lnTo>
                  <a:pt x="0" y="1102198"/>
                </a:lnTo>
                <a:lnTo>
                  <a:pt x="0" y="0"/>
                </a:lnTo>
                <a:close/>
              </a:path>
            </a:pathLst>
          </a:custGeom>
          <a:blipFill rotWithShape="1">
            <a:blip r:embed="rId14">
              <a:alphaModFix/>
            </a:blip>
            <a:stretch>
              <a:fillRect b="0" l="0" r="0" t="0"/>
            </a:stretch>
          </a:blipFill>
          <a:ln>
            <a:noFill/>
          </a:ln>
        </p:spPr>
      </p:sp>
      <p:sp>
        <p:nvSpPr>
          <p:cNvPr id="1042" name="Google Shape;1042;p31"/>
          <p:cNvSpPr/>
          <p:nvPr/>
        </p:nvSpPr>
        <p:spPr>
          <a:xfrm rot="8382102">
            <a:off x="11237978" y="3413231"/>
            <a:ext cx="1365817" cy="1365817"/>
          </a:xfrm>
          <a:custGeom>
            <a:rect b="b" l="l" r="r" t="t"/>
            <a:pathLst>
              <a:path extrusionOk="0" h="1365817" w="1365817">
                <a:moveTo>
                  <a:pt x="0" y="0"/>
                </a:moveTo>
                <a:lnTo>
                  <a:pt x="1365817" y="0"/>
                </a:lnTo>
                <a:lnTo>
                  <a:pt x="1365817" y="1365817"/>
                </a:lnTo>
                <a:lnTo>
                  <a:pt x="0" y="1365817"/>
                </a:lnTo>
                <a:lnTo>
                  <a:pt x="0" y="0"/>
                </a:lnTo>
                <a:close/>
              </a:path>
            </a:pathLst>
          </a:custGeom>
          <a:blipFill rotWithShape="1">
            <a:blip r:embed="rId15">
              <a:alphaModFix/>
            </a:blip>
            <a:stretch>
              <a:fillRect b="0" l="0" r="0" t="0"/>
            </a:stretch>
          </a:blipFill>
          <a:ln>
            <a:noFill/>
          </a:ln>
        </p:spPr>
      </p:sp>
      <p:sp>
        <p:nvSpPr>
          <p:cNvPr id="1043" name="Google Shape;1043;p31"/>
          <p:cNvSpPr/>
          <p:nvPr/>
        </p:nvSpPr>
        <p:spPr>
          <a:xfrm>
            <a:off x="15265449" y="1028700"/>
            <a:ext cx="1582717" cy="1582717"/>
          </a:xfrm>
          <a:custGeom>
            <a:rect b="b" l="l" r="r" t="t"/>
            <a:pathLst>
              <a:path extrusionOk="0" h="1582717" w="1582717">
                <a:moveTo>
                  <a:pt x="0" y="0"/>
                </a:moveTo>
                <a:lnTo>
                  <a:pt x="1582717" y="0"/>
                </a:lnTo>
                <a:lnTo>
                  <a:pt x="1582717" y="1582717"/>
                </a:lnTo>
                <a:lnTo>
                  <a:pt x="0" y="1582717"/>
                </a:lnTo>
                <a:lnTo>
                  <a:pt x="0" y="0"/>
                </a:lnTo>
                <a:close/>
              </a:path>
            </a:pathLst>
          </a:custGeom>
          <a:blipFill rotWithShape="1">
            <a:blip r:embed="rId16">
              <a:alphaModFix/>
            </a:blip>
            <a:stretch>
              <a:fillRect b="0" l="0" r="0" t="0"/>
            </a:stretch>
          </a:blipFill>
          <a:ln>
            <a:noFill/>
          </a:ln>
        </p:spPr>
      </p:sp>
      <p:sp>
        <p:nvSpPr>
          <p:cNvPr id="1044" name="Google Shape;1044;p31"/>
          <p:cNvSpPr/>
          <p:nvPr/>
        </p:nvSpPr>
        <p:spPr>
          <a:xfrm>
            <a:off x="15448848" y="3421687"/>
            <a:ext cx="1215919" cy="1215919"/>
          </a:xfrm>
          <a:custGeom>
            <a:rect b="b" l="l" r="r" t="t"/>
            <a:pathLst>
              <a:path extrusionOk="0" h="1215919" w="1215919">
                <a:moveTo>
                  <a:pt x="0" y="0"/>
                </a:moveTo>
                <a:lnTo>
                  <a:pt x="1215919" y="0"/>
                </a:lnTo>
                <a:lnTo>
                  <a:pt x="1215919" y="1215920"/>
                </a:lnTo>
                <a:lnTo>
                  <a:pt x="0" y="1215920"/>
                </a:lnTo>
                <a:lnTo>
                  <a:pt x="0" y="0"/>
                </a:lnTo>
                <a:close/>
              </a:path>
            </a:pathLst>
          </a:custGeom>
          <a:blipFill rotWithShape="1">
            <a:blip r:embed="rId17">
              <a:alphaModFix/>
            </a:blip>
            <a:stretch>
              <a:fillRect b="0" l="0" r="0" t="0"/>
            </a:stretch>
          </a:blipFill>
          <a:ln>
            <a:noFill/>
          </a:ln>
        </p:spPr>
      </p:sp>
      <p:sp>
        <p:nvSpPr>
          <p:cNvPr id="1045" name="Google Shape;1045;p31"/>
          <p:cNvSpPr/>
          <p:nvPr/>
        </p:nvSpPr>
        <p:spPr>
          <a:xfrm>
            <a:off x="13363436" y="3515955"/>
            <a:ext cx="1160371" cy="1160371"/>
          </a:xfrm>
          <a:custGeom>
            <a:rect b="b" l="l" r="r" t="t"/>
            <a:pathLst>
              <a:path extrusionOk="0" h="1160371" w="1160371">
                <a:moveTo>
                  <a:pt x="0" y="0"/>
                </a:moveTo>
                <a:lnTo>
                  <a:pt x="1160370" y="0"/>
                </a:lnTo>
                <a:lnTo>
                  <a:pt x="1160370" y="1160370"/>
                </a:lnTo>
                <a:lnTo>
                  <a:pt x="0" y="1160370"/>
                </a:lnTo>
                <a:lnTo>
                  <a:pt x="0" y="0"/>
                </a:lnTo>
                <a:close/>
              </a:path>
            </a:pathLst>
          </a:custGeom>
          <a:blipFill rotWithShape="1">
            <a:blip r:embed="rId18">
              <a:alphaModFix/>
            </a:blip>
            <a:stretch>
              <a:fillRect b="0" l="0" r="0" t="0"/>
            </a:stretch>
          </a:blipFill>
          <a:ln>
            <a:noFill/>
          </a:ln>
        </p:spPr>
      </p:sp>
      <p:sp>
        <p:nvSpPr>
          <p:cNvPr id="1046" name="Google Shape;1046;p31"/>
          <p:cNvSpPr/>
          <p:nvPr/>
        </p:nvSpPr>
        <p:spPr>
          <a:xfrm>
            <a:off x="15474879" y="5403679"/>
            <a:ext cx="1163857" cy="1163857"/>
          </a:xfrm>
          <a:custGeom>
            <a:rect b="b" l="l" r="r" t="t"/>
            <a:pathLst>
              <a:path extrusionOk="0" h="1163857" w="1163857">
                <a:moveTo>
                  <a:pt x="0" y="0"/>
                </a:moveTo>
                <a:lnTo>
                  <a:pt x="1163857" y="0"/>
                </a:lnTo>
                <a:lnTo>
                  <a:pt x="1163857" y="1163858"/>
                </a:lnTo>
                <a:lnTo>
                  <a:pt x="0" y="1163858"/>
                </a:lnTo>
                <a:lnTo>
                  <a:pt x="0" y="0"/>
                </a:lnTo>
                <a:close/>
              </a:path>
            </a:pathLst>
          </a:custGeom>
          <a:blipFill rotWithShape="1">
            <a:blip r:embed="rId19">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1052" name="Google Shape;1052;p32"/>
          <p:cNvSpPr txBox="1"/>
          <p:nvPr/>
        </p:nvSpPr>
        <p:spPr>
          <a:xfrm>
            <a:off x="5280936" y="1195181"/>
            <a:ext cx="7726128"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Credits</a:t>
            </a:r>
            <a:endParaRPr/>
          </a:p>
        </p:txBody>
      </p:sp>
      <p:sp>
        <p:nvSpPr>
          <p:cNvPr id="1053" name="Google Shape;1053;p32"/>
          <p:cNvSpPr txBox="1"/>
          <p:nvPr/>
        </p:nvSpPr>
        <p:spPr>
          <a:xfrm>
            <a:off x="3143698" y="5083900"/>
            <a:ext cx="11810379" cy="115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This presentation template is free for everyone to use thanks to the following:</a:t>
            </a:r>
            <a:endParaRPr/>
          </a:p>
        </p:txBody>
      </p:sp>
      <p:sp>
        <p:nvSpPr>
          <p:cNvPr id="1054" name="Google Shape;1054;p32"/>
          <p:cNvSpPr txBox="1"/>
          <p:nvPr/>
        </p:nvSpPr>
        <p:spPr>
          <a:xfrm>
            <a:off x="2818025" y="6858356"/>
            <a:ext cx="12651949" cy="833049"/>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SlidesCarnival for the presentation template</a:t>
            </a:r>
            <a:endParaRPr/>
          </a:p>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Pexels for the photos</a:t>
            </a:r>
            <a:endParaRPr/>
          </a:p>
        </p:txBody>
      </p:sp>
      <p:sp>
        <p:nvSpPr>
          <p:cNvPr id="1055" name="Google Shape;1055;p32"/>
          <p:cNvSpPr txBox="1"/>
          <p:nvPr/>
        </p:nvSpPr>
        <p:spPr>
          <a:xfrm>
            <a:off x="2818025" y="8094811"/>
            <a:ext cx="12651949" cy="584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Happy designing! </a:t>
            </a:r>
            <a:endParaRPr/>
          </a:p>
        </p:txBody>
      </p:sp>
      <p:grpSp>
        <p:nvGrpSpPr>
          <p:cNvPr id="1056" name="Google Shape;1056;p32"/>
          <p:cNvGrpSpPr/>
          <p:nvPr/>
        </p:nvGrpSpPr>
        <p:grpSpPr>
          <a:xfrm rot="10800000">
            <a:off x="11105689" y="2926874"/>
            <a:ext cx="6818662" cy="7015545"/>
            <a:chOff x="0" y="0"/>
            <a:chExt cx="9091550" cy="9354060"/>
          </a:xfrm>
        </p:grpSpPr>
        <p:cxnSp>
          <p:nvCxnSpPr>
            <p:cNvPr id="1057" name="Google Shape;1057;p32"/>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1058" name="Google Shape;1058;p32"/>
            <p:cNvGrpSpPr/>
            <p:nvPr/>
          </p:nvGrpSpPr>
          <p:grpSpPr>
            <a:xfrm>
              <a:off x="0" y="8903590"/>
              <a:ext cx="450470" cy="450470"/>
              <a:chOff x="0" y="0"/>
              <a:chExt cx="812800" cy="812800"/>
            </a:xfrm>
          </p:grpSpPr>
          <p:sp>
            <p:nvSpPr>
              <p:cNvPr id="1059" name="Google Shape;105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61" name="Google Shape;1061;p32"/>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1062" name="Google Shape;1062;p32"/>
            <p:cNvGrpSpPr/>
            <p:nvPr/>
          </p:nvGrpSpPr>
          <p:grpSpPr>
            <a:xfrm>
              <a:off x="15240" y="7178325"/>
              <a:ext cx="450470" cy="450470"/>
              <a:chOff x="0" y="0"/>
              <a:chExt cx="812800" cy="812800"/>
            </a:xfrm>
          </p:grpSpPr>
          <p:sp>
            <p:nvSpPr>
              <p:cNvPr id="1063" name="Google Shape;1063;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5" name="Google Shape;1065;p32"/>
            <p:cNvGrpSpPr/>
            <p:nvPr/>
          </p:nvGrpSpPr>
          <p:grpSpPr>
            <a:xfrm>
              <a:off x="1941616" y="0"/>
              <a:ext cx="450470" cy="450470"/>
              <a:chOff x="0" y="0"/>
              <a:chExt cx="812800" cy="812800"/>
            </a:xfrm>
          </p:grpSpPr>
          <p:sp>
            <p:nvSpPr>
              <p:cNvPr id="1066" name="Google Shape;106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8" name="Google Shape;1068;p32"/>
            <p:cNvGrpSpPr/>
            <p:nvPr/>
          </p:nvGrpSpPr>
          <p:grpSpPr>
            <a:xfrm>
              <a:off x="8641080" y="70702"/>
              <a:ext cx="450470" cy="450470"/>
              <a:chOff x="0" y="0"/>
              <a:chExt cx="812800" cy="812800"/>
            </a:xfrm>
          </p:grpSpPr>
          <p:sp>
            <p:nvSpPr>
              <p:cNvPr id="1069" name="Google Shape;106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1" name="Google Shape;1071;p32"/>
            <p:cNvGrpSpPr/>
            <p:nvPr/>
          </p:nvGrpSpPr>
          <p:grpSpPr>
            <a:xfrm>
              <a:off x="45720" y="88912"/>
              <a:ext cx="450470" cy="450470"/>
              <a:chOff x="0" y="0"/>
              <a:chExt cx="812800" cy="812800"/>
            </a:xfrm>
          </p:grpSpPr>
          <p:sp>
            <p:nvSpPr>
              <p:cNvPr id="1072" name="Google Shape;107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74" name="Google Shape;1074;p32"/>
          <p:cNvGrpSpPr/>
          <p:nvPr/>
        </p:nvGrpSpPr>
        <p:grpSpPr>
          <a:xfrm>
            <a:off x="390010" y="395477"/>
            <a:ext cx="6786990" cy="7003667"/>
            <a:chOff x="0" y="15837"/>
            <a:chExt cx="9049320" cy="9338223"/>
          </a:xfrm>
        </p:grpSpPr>
        <p:cxnSp>
          <p:nvCxnSpPr>
            <p:cNvPr id="1075" name="Google Shape;1075;p32"/>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1076" name="Google Shape;1076;p32"/>
            <p:cNvGrpSpPr/>
            <p:nvPr/>
          </p:nvGrpSpPr>
          <p:grpSpPr>
            <a:xfrm>
              <a:off x="0" y="8903590"/>
              <a:ext cx="450470" cy="450470"/>
              <a:chOff x="0" y="0"/>
              <a:chExt cx="812800" cy="812800"/>
            </a:xfrm>
          </p:grpSpPr>
          <p:sp>
            <p:nvSpPr>
              <p:cNvPr id="1077" name="Google Shape;1077;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79" name="Google Shape;1079;p32"/>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1080" name="Google Shape;1080;p32"/>
            <p:cNvGrpSpPr/>
            <p:nvPr/>
          </p:nvGrpSpPr>
          <p:grpSpPr>
            <a:xfrm>
              <a:off x="15240" y="7178325"/>
              <a:ext cx="450470" cy="450470"/>
              <a:chOff x="0" y="0"/>
              <a:chExt cx="812800" cy="812800"/>
            </a:xfrm>
          </p:grpSpPr>
          <p:sp>
            <p:nvSpPr>
              <p:cNvPr id="1081" name="Google Shape;1081;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3" name="Google Shape;1083;p32"/>
            <p:cNvSpPr txBox="1"/>
            <p:nvPr/>
          </p:nvSpPr>
          <p:spPr>
            <a:xfrm>
              <a:off x="1983848" y="15837"/>
              <a:ext cx="366007" cy="3924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84" name="Google Shape;1084;p32"/>
            <p:cNvSpPr txBox="1"/>
            <p:nvPr/>
          </p:nvSpPr>
          <p:spPr>
            <a:xfrm>
              <a:off x="8683313" y="86540"/>
              <a:ext cx="366007" cy="39240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1085" name="Google Shape;1085;p32"/>
            <p:cNvGrpSpPr/>
            <p:nvPr/>
          </p:nvGrpSpPr>
          <p:grpSpPr>
            <a:xfrm>
              <a:off x="45720" y="88912"/>
              <a:ext cx="450470" cy="450470"/>
              <a:chOff x="0" y="0"/>
              <a:chExt cx="812800" cy="812800"/>
            </a:xfrm>
          </p:grpSpPr>
          <p:sp>
            <p:nvSpPr>
              <p:cNvPr id="1086" name="Google Shape;108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88" name="Google Shape;1088;p32"/>
          <p:cNvSpPr/>
          <p:nvPr/>
        </p:nvSpPr>
        <p:spPr>
          <a:xfrm>
            <a:off x="6755269" y="3478658"/>
            <a:ext cx="4777463" cy="1194366"/>
          </a:xfrm>
          <a:custGeom>
            <a:rect b="b" l="l" r="r" t="t"/>
            <a:pathLst>
              <a:path extrusionOk="0" h="1194366" w="4777463">
                <a:moveTo>
                  <a:pt x="0" y="0"/>
                </a:moveTo>
                <a:lnTo>
                  <a:pt x="4777462" y="0"/>
                </a:lnTo>
                <a:lnTo>
                  <a:pt x="4777462" y="1194366"/>
                </a:lnTo>
                <a:lnTo>
                  <a:pt x="0" y="1194366"/>
                </a:lnTo>
                <a:lnTo>
                  <a:pt x="0" y="0"/>
                </a:lnTo>
                <a:close/>
              </a:path>
            </a:pathLst>
          </a:custGeom>
          <a:blipFill rotWithShape="1">
            <a:blip r:embed="rId4">
              <a:alphaModFix/>
            </a:blip>
            <a:stretch>
              <a:fillRect b="0" l="0" r="0" t="0"/>
            </a:stretch>
          </a:blipFill>
          <a:ln>
            <a:noFill/>
          </a:ln>
        </p:spPr>
      </p:sp>
      <p:sp>
        <p:nvSpPr>
          <p:cNvPr id="1089" name="Google Shape;1089;p32"/>
          <p:cNvSpPr/>
          <p:nvPr/>
        </p:nvSpPr>
        <p:spPr>
          <a:xfrm rot="10800000">
            <a:off x="2302196" y="418609"/>
            <a:ext cx="337852" cy="3378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rot="10800000">
            <a:off x="6793426" y="444890"/>
            <a:ext cx="337852" cy="3378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cap="flat" cmpd="sng" w="50800">
              <a:solidFill>
                <a:srgbClr val="FFFFFF"/>
              </a:solidFill>
              <a:prstDash val="solid"/>
              <a:round/>
              <a:headEnd len="sm" w="sm" type="none"/>
              <a:tailEnd len="sm" w="sm" type="none"/>
            </a:ln>
          </p:spPr>
        </p:cxnSp>
        <p:cxnSp>
          <p:nvCxnSpPr>
            <p:cNvPr id="138" name="Google Shape;138;p11"/>
            <p:cNvCxnSpPr/>
            <p:nvPr/>
          </p:nvCxnSpPr>
          <p:spPr>
            <a:xfrm>
              <a:off x="225235" y="225235"/>
              <a:ext cx="45302" cy="5691023"/>
            </a:xfrm>
            <a:prstGeom prst="straightConnector1">
              <a:avLst/>
            </a:prstGeom>
            <a:noFill/>
            <a:ln cap="flat" cmpd="sng" w="50800">
              <a:solidFill>
                <a:srgbClr val="FFFFFF"/>
              </a:solidFill>
              <a:prstDash val="solid"/>
              <a:round/>
              <a:headEnd len="sm" w="sm" type="none"/>
              <a:tailEnd len="sm" w="sm" type="none"/>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51" name="Google Shape;151;p11"/>
          <p:cNvGrpSpPr/>
          <p:nvPr/>
        </p:nvGrpSpPr>
        <p:grpSpPr>
          <a:xfrm>
            <a:off x="8140233" y="3796180"/>
            <a:ext cx="1762592" cy="1865869"/>
            <a:chOff x="0" y="-47625"/>
            <a:chExt cx="812800" cy="860425"/>
          </a:xfrm>
        </p:grpSpPr>
        <p:sp>
          <p:nvSpPr>
            <p:cNvPr id="152" name="Google Shape;152;p11"/>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p11"/>
          <p:cNvGrpSpPr/>
          <p:nvPr/>
        </p:nvGrpSpPr>
        <p:grpSpPr>
          <a:xfrm>
            <a:off x="14017897" y="3796180"/>
            <a:ext cx="1762592" cy="1865869"/>
            <a:chOff x="0" y="-47625"/>
            <a:chExt cx="812800" cy="860425"/>
          </a:xfrm>
        </p:grpSpPr>
        <p:sp>
          <p:nvSpPr>
            <p:cNvPr id="155" name="Google Shape;155;p11"/>
            <p:cNvSpPr/>
            <p:nvPr/>
          </p:nvSpPr>
          <p:spPr>
            <a:xfrm>
              <a:off x="0" y="0"/>
              <a:ext cx="812800" cy="812800"/>
            </a:xfrm>
            <a:custGeom>
              <a:rect b="b" l="l" r="r" t="t"/>
              <a:pathLst>
                <a:path extrusionOk="0" h="812800" w="81280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7" name="Google Shape;157;p11"/>
          <p:cNvSpPr txBox="1"/>
          <p:nvPr/>
        </p:nvSpPr>
        <p:spPr>
          <a:xfrm>
            <a:off x="14667804" y="4072382"/>
            <a:ext cx="462900" cy="1351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3</a:t>
            </a:r>
            <a:endParaRPr/>
          </a:p>
        </p:txBody>
      </p:sp>
      <p:grpSp>
        <p:nvGrpSpPr>
          <p:cNvPr id="158" name="Google Shape;158;p11"/>
          <p:cNvGrpSpPr/>
          <p:nvPr/>
        </p:nvGrpSpPr>
        <p:grpSpPr>
          <a:xfrm>
            <a:off x="2262569" y="3796180"/>
            <a:ext cx="1762592" cy="1865869"/>
            <a:chOff x="0" y="-47625"/>
            <a:chExt cx="812800" cy="860425"/>
          </a:xfrm>
        </p:grpSpPr>
        <p:sp>
          <p:nvSpPr>
            <p:cNvPr id="159" name="Google Shape;159;p11"/>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11"/>
          <p:cNvSpPr txBox="1"/>
          <p:nvPr/>
        </p:nvSpPr>
        <p:spPr>
          <a:xfrm>
            <a:off x="2987741" y="4072382"/>
            <a:ext cx="312300" cy="1351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1</a:t>
            </a:r>
            <a:endParaRPr/>
          </a:p>
        </p:txBody>
      </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cap="flat" cmpd="sng" w="50800">
              <a:solidFill>
                <a:srgbClr val="FFFFFF"/>
              </a:solidFill>
              <a:prstDash val="solid"/>
              <a:round/>
              <a:headEnd len="sm" w="sm" type="none"/>
              <a:tailEnd len="sm" w="sm" type="none"/>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cap="flat" cmpd="sng" w="50800">
              <a:solidFill>
                <a:srgbClr val="FFFFFF"/>
              </a:solidFill>
              <a:prstDash val="solid"/>
              <a:round/>
              <a:headEnd len="sm" w="sm" type="none"/>
              <a:tailEnd len="sm" w="sm" type="none"/>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84" name="Google Shape;184;p11"/>
          <p:cNvSpPr txBox="1"/>
          <p:nvPr/>
        </p:nvSpPr>
        <p:spPr>
          <a:xfrm>
            <a:off x="7490963" y="6605962"/>
            <a:ext cx="3306074"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Arial"/>
                <a:ea typeface="Arial"/>
                <a:cs typeface="Arial"/>
                <a:sym typeface="Arial"/>
              </a:rPr>
              <a:t>About Us</a:t>
            </a:r>
            <a:endParaRPr/>
          </a:p>
        </p:txBody>
      </p:sp>
      <p:sp>
        <p:nvSpPr>
          <p:cNvPr id="185" name="Google Shape;185;p11"/>
          <p:cNvSpPr txBox="1"/>
          <p:nvPr/>
        </p:nvSpPr>
        <p:spPr>
          <a:xfrm>
            <a:off x="7490963" y="7396624"/>
            <a:ext cx="3306074" cy="82473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186" name="Google Shape;186;p11"/>
          <p:cNvSpPr txBox="1"/>
          <p:nvPr/>
        </p:nvSpPr>
        <p:spPr>
          <a:xfrm>
            <a:off x="1613299" y="6605962"/>
            <a:ext cx="3306074"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Arial"/>
                <a:ea typeface="Arial"/>
                <a:cs typeface="Arial"/>
                <a:sym typeface="Arial"/>
              </a:rPr>
              <a:t>Introduction</a:t>
            </a:r>
            <a:endParaRPr/>
          </a:p>
        </p:txBody>
      </p:sp>
      <p:sp>
        <p:nvSpPr>
          <p:cNvPr id="187" name="Google Shape;187;p11"/>
          <p:cNvSpPr txBox="1"/>
          <p:nvPr/>
        </p:nvSpPr>
        <p:spPr>
          <a:xfrm>
            <a:off x="1613299" y="7396624"/>
            <a:ext cx="3306074" cy="84202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188" name="Google Shape;188;p11"/>
          <p:cNvSpPr txBox="1"/>
          <p:nvPr/>
        </p:nvSpPr>
        <p:spPr>
          <a:xfrm>
            <a:off x="13124425" y="6605962"/>
            <a:ext cx="3794478"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500" u="none" cap="none" strike="noStrike">
                <a:solidFill>
                  <a:srgbClr val="FFFFFF"/>
                </a:solidFill>
                <a:latin typeface="Arial"/>
                <a:ea typeface="Arial"/>
                <a:cs typeface="Arial"/>
                <a:sym typeface="Arial"/>
              </a:rPr>
              <a:t>Our Projects</a:t>
            </a:r>
            <a:endParaRPr/>
          </a:p>
        </p:txBody>
      </p:sp>
      <p:sp>
        <p:nvSpPr>
          <p:cNvPr id="189" name="Google Shape;189;p11"/>
          <p:cNvSpPr txBox="1"/>
          <p:nvPr/>
        </p:nvSpPr>
        <p:spPr>
          <a:xfrm>
            <a:off x="13368628" y="7396624"/>
            <a:ext cx="3306074" cy="82473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190" name="Google Shape;190;p11"/>
          <p:cNvSpPr txBox="1"/>
          <p:nvPr/>
        </p:nvSpPr>
        <p:spPr>
          <a:xfrm>
            <a:off x="890224" y="1221899"/>
            <a:ext cx="16507551" cy="13525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800" u="none" cap="none" strike="noStrike">
                <a:solidFill>
                  <a:srgbClr val="FFFFFF"/>
                </a:solidFill>
                <a:latin typeface="Cuprum"/>
                <a:ea typeface="Cuprum"/>
                <a:cs typeface="Cuprum"/>
                <a:sym typeface="Cuprum"/>
              </a:rPr>
              <a:t>Table Of Contents</a:t>
            </a:r>
            <a:endParaRPr/>
          </a:p>
        </p:txBody>
      </p:sp>
      <p:sp>
        <p:nvSpPr>
          <p:cNvPr id="191" name="Google Shape;191;p11"/>
          <p:cNvSpPr txBox="1"/>
          <p:nvPr/>
        </p:nvSpPr>
        <p:spPr>
          <a:xfrm>
            <a:off x="8804095" y="4072363"/>
            <a:ext cx="435000" cy="1351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2</a:t>
            </a:r>
            <a:endParaRPr/>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cap="flat" cmpd="sng" w="50800">
              <a:solidFill>
                <a:srgbClr val="FFFFFF"/>
              </a:solidFill>
              <a:prstDash val="solid"/>
              <a:round/>
              <a:headEnd len="sm" w="sm" type="none"/>
              <a:tailEnd len="sm" w="sm" type="none"/>
            </a:ln>
          </p:spPr>
        </p:cxnSp>
        <p:cxnSp>
          <p:nvCxnSpPr>
            <p:cNvPr id="194" name="Google Shape;194;p11"/>
            <p:cNvCxnSpPr/>
            <p:nvPr/>
          </p:nvCxnSpPr>
          <p:spPr>
            <a:xfrm>
              <a:off x="225235" y="225235"/>
              <a:ext cx="45302" cy="5691023"/>
            </a:xfrm>
            <a:prstGeom prst="straightConnector1">
              <a:avLst/>
            </a:prstGeom>
            <a:noFill/>
            <a:ln cap="flat" cmpd="sng" w="50800">
              <a:solidFill>
                <a:srgbClr val="FFFFFF"/>
              </a:solidFill>
              <a:prstDash val="solid"/>
              <a:round/>
              <a:headEnd len="sm" w="sm" type="none"/>
              <a:tailEnd len="sm" w="sm" type="none"/>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212" name="Google Shape;212;p12"/>
          <p:cNvCxnSpPr/>
          <p:nvPr/>
        </p:nvCxnSpPr>
        <p:spPr>
          <a:xfrm>
            <a:off x="574176" y="2739129"/>
            <a:ext cx="0" cy="6492240"/>
          </a:xfrm>
          <a:prstGeom prst="straightConnector1">
            <a:avLst/>
          </a:prstGeom>
          <a:noFill/>
          <a:ln cap="flat" cmpd="sng" w="38100">
            <a:solidFill>
              <a:srgbClr val="5271FF"/>
            </a:solidFill>
            <a:prstDash val="solid"/>
            <a:round/>
            <a:headEnd len="sm" w="sm" type="none"/>
            <a:tailEnd len="sm" w="sm" type="none"/>
          </a:ln>
        </p:spPr>
      </p:cxnSp>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12"/>
          <p:cNvSpPr txBox="1"/>
          <p:nvPr/>
        </p:nvSpPr>
        <p:spPr>
          <a:xfrm>
            <a:off x="3690604" y="3049366"/>
            <a:ext cx="7378075" cy="13811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Introduction</a:t>
            </a:r>
            <a:endParaRPr/>
          </a:p>
        </p:txBody>
      </p:sp>
      <p:sp>
        <p:nvSpPr>
          <p:cNvPr id="223" name="Google Shape;223;p12"/>
          <p:cNvSpPr txBox="1"/>
          <p:nvPr/>
        </p:nvSpPr>
        <p:spPr>
          <a:xfrm>
            <a:off x="3690604" y="4678141"/>
            <a:ext cx="5320741" cy="10547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200" u="none" cap="none" strike="noStrike">
                <a:solidFill>
                  <a:srgbClr val="FFFFFF"/>
                </a:solidFill>
                <a:latin typeface="Ubuntu"/>
                <a:ea typeface="Ubuntu"/>
                <a:cs typeface="Ubuntu"/>
                <a:sym typeface="Ubuntu"/>
              </a:rPr>
              <a:t>Elaborate on what </a:t>
            </a:r>
            <a:endParaRPr/>
          </a:p>
          <a:p>
            <a:pPr indent="0" lvl="0" marL="0" marR="0" rtl="0" algn="ctr">
              <a:lnSpc>
                <a:spcPct val="130000"/>
              </a:lnSpc>
              <a:spcBef>
                <a:spcPts val="0"/>
              </a:spcBef>
              <a:spcAft>
                <a:spcPts val="0"/>
              </a:spcAft>
              <a:buNone/>
            </a:pPr>
            <a:r>
              <a:rPr b="0" i="0" lang="en-US" sz="3200" u="none" cap="none" strike="noStrike">
                <a:solidFill>
                  <a:srgbClr val="FFFFFF"/>
                </a:solidFill>
                <a:latin typeface="Ubuntu"/>
                <a:ea typeface="Ubuntu"/>
                <a:cs typeface="Ubuntu"/>
                <a:sym typeface="Ubuntu"/>
              </a:rPr>
              <a:t>you want to discuss. </a:t>
            </a:r>
            <a:endParaRPr/>
          </a:p>
        </p:txBody>
      </p:sp>
      <p:grpSp>
        <p:nvGrpSpPr>
          <p:cNvPr id="224" name="Google Shape;224;p12"/>
          <p:cNvGrpSpPr/>
          <p:nvPr/>
        </p:nvGrpSpPr>
        <p:grpSpPr>
          <a:xfrm>
            <a:off x="1332837" y="2955614"/>
            <a:ext cx="1762592" cy="1865869"/>
            <a:chOff x="0" y="-137703"/>
            <a:chExt cx="2350123" cy="2487826"/>
          </a:xfrm>
        </p:grpSpPr>
        <p:grpSp>
          <p:nvGrpSpPr>
            <p:cNvPr id="225" name="Google Shape;225;p12"/>
            <p:cNvGrpSpPr/>
            <p:nvPr/>
          </p:nvGrpSpPr>
          <p:grpSpPr>
            <a:xfrm>
              <a:off x="0" y="-137703"/>
              <a:ext cx="2350123" cy="2487826"/>
              <a:chOff x="0" y="-47625"/>
              <a:chExt cx="812800" cy="860425"/>
            </a:xfrm>
          </p:grpSpPr>
          <p:sp>
            <p:nvSpPr>
              <p:cNvPr id="226" name="Google Shape;226;p12"/>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8" name="Google Shape;228;p12"/>
            <p:cNvSpPr txBox="1"/>
            <p:nvPr/>
          </p:nvSpPr>
          <p:spPr>
            <a:xfrm>
              <a:off x="966896" y="105766"/>
              <a:ext cx="416330" cy="195761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1</a:t>
              </a:r>
              <a:endParaRPr/>
            </a:p>
          </p:txBody>
        </p:sp>
      </p:grpSp>
      <p:cxnSp>
        <p:nvCxnSpPr>
          <p:cNvPr id="229" name="Google Shape;229;p12"/>
          <p:cNvCxnSpPr/>
          <p:nvPr/>
        </p:nvCxnSpPr>
        <p:spPr>
          <a:xfrm rot="10800000">
            <a:off x="570366" y="9301162"/>
            <a:ext cx="6492240" cy="0"/>
          </a:xfrm>
          <a:prstGeom prst="straightConnector1">
            <a:avLst/>
          </a:prstGeom>
          <a:noFill/>
          <a:ln cap="flat" cmpd="sng" w="38100">
            <a:solidFill>
              <a:srgbClr val="5271FF"/>
            </a:solidFill>
            <a:prstDash val="solid"/>
            <a:round/>
            <a:headEnd len="sm" w="sm" type="none"/>
            <a:tailEnd len="sm" w="sm" type="none"/>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cap="flat" cmpd="sng" w="50800">
              <a:solidFill>
                <a:srgbClr val="5271FF"/>
              </a:solidFill>
              <a:prstDash val="solid"/>
              <a:round/>
              <a:headEnd len="sm" w="sm" type="none"/>
              <a:tailEnd len="sm" w="sm" type="none"/>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cap="flat" cmpd="sng" w="50800">
              <a:solidFill>
                <a:srgbClr val="5271FF"/>
              </a:solidFill>
              <a:prstDash val="solid"/>
              <a:round/>
              <a:headEnd len="sm" w="sm" type="none"/>
              <a:tailEnd len="sm" w="sm" type="none"/>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258" name="Google Shape;258;p12"/>
          <p:cNvPicPr preferRelativeResize="0"/>
          <p:nvPr/>
        </p:nvPicPr>
        <p:blipFill rotWithShape="1">
          <a:blip r:embed="rId4">
            <a:alphaModFix/>
          </a:blip>
          <a:srcRect b="3519" l="2132" r="3519" t="2132"/>
          <a:stretch/>
        </p:blipFill>
        <p:spPr>
          <a:xfrm>
            <a:off x="10462421" y="2129137"/>
            <a:ext cx="6179100" cy="6389700"/>
          </a:xfrm>
          <a:prstGeom prst="roundRect">
            <a:avLst>
              <a:gd fmla="val 17783"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grpSp>
        <p:nvGrpSpPr>
          <p:cNvPr id="264" name="Google Shape;264;p13"/>
          <p:cNvGrpSpPr/>
          <p:nvPr/>
        </p:nvGrpSpPr>
        <p:grpSpPr>
          <a:xfrm>
            <a:off x="1450816" y="3651869"/>
            <a:ext cx="2550580" cy="353635"/>
            <a:chOff x="0" y="0"/>
            <a:chExt cx="3400773" cy="471513"/>
          </a:xfrm>
        </p:grpSpPr>
        <p:cxnSp>
          <p:nvCxnSpPr>
            <p:cNvPr id="265" name="Google Shape;265;p13"/>
            <p:cNvCxnSpPr/>
            <p:nvPr/>
          </p:nvCxnSpPr>
          <p:spPr>
            <a:xfrm rot="10800000">
              <a:off x="210608" y="241376"/>
              <a:ext cx="2947472" cy="0"/>
            </a:xfrm>
            <a:prstGeom prst="straightConnector1">
              <a:avLst/>
            </a:prstGeom>
            <a:noFill/>
            <a:ln cap="flat" cmpd="sng" w="76200">
              <a:solidFill>
                <a:srgbClr val="FFFFFF"/>
              </a:solidFill>
              <a:prstDash val="solid"/>
              <a:round/>
              <a:headEnd len="sm" w="sm" type="none"/>
              <a:tailEnd len="sm" w="sm" type="none"/>
            </a:ln>
          </p:spPr>
        </p:cxnSp>
        <p:grpSp>
          <p:nvGrpSpPr>
            <p:cNvPr id="266" name="Google Shape;266;p13"/>
            <p:cNvGrpSpPr/>
            <p:nvPr/>
          </p:nvGrpSpPr>
          <p:grpSpPr>
            <a:xfrm rot="5400000">
              <a:off x="0" y="26861"/>
              <a:ext cx="444652" cy="444652"/>
              <a:chOff x="0" y="0"/>
              <a:chExt cx="812800" cy="812800"/>
            </a:xfrm>
          </p:grpSpPr>
          <p:sp>
            <p:nvSpPr>
              <p:cNvPr id="267" name="Google Shape;26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3"/>
            <p:cNvGrpSpPr/>
            <p:nvPr/>
          </p:nvGrpSpPr>
          <p:grpSpPr>
            <a:xfrm rot="10800000">
              <a:off x="2956121" y="0"/>
              <a:ext cx="444652" cy="444652"/>
              <a:chOff x="0" y="0"/>
              <a:chExt cx="812800" cy="812800"/>
            </a:xfrm>
          </p:grpSpPr>
          <p:sp>
            <p:nvSpPr>
              <p:cNvPr id="270" name="Google Shape;27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72" name="Google Shape;272;p13"/>
          <p:cNvGrpSpPr/>
          <p:nvPr/>
        </p:nvGrpSpPr>
        <p:grpSpPr>
          <a:xfrm>
            <a:off x="14812943" y="3651869"/>
            <a:ext cx="2550580" cy="353635"/>
            <a:chOff x="0" y="0"/>
            <a:chExt cx="3400773" cy="471513"/>
          </a:xfrm>
        </p:grpSpPr>
        <p:cxnSp>
          <p:nvCxnSpPr>
            <p:cNvPr id="273" name="Google Shape;273;p13"/>
            <p:cNvCxnSpPr/>
            <p:nvPr/>
          </p:nvCxnSpPr>
          <p:spPr>
            <a:xfrm rot="10800000">
              <a:off x="210609" y="241376"/>
              <a:ext cx="2967713" cy="19529"/>
            </a:xfrm>
            <a:prstGeom prst="straightConnector1">
              <a:avLst/>
            </a:prstGeom>
            <a:noFill/>
            <a:ln cap="flat" cmpd="sng" w="76200">
              <a:solidFill>
                <a:srgbClr val="FFFFFF"/>
              </a:solidFill>
              <a:prstDash val="solid"/>
              <a:round/>
              <a:headEnd len="sm" w="sm" type="none"/>
              <a:tailEnd len="sm" w="sm" type="none"/>
            </a:ln>
          </p:spPr>
        </p:cxnSp>
        <p:grpSp>
          <p:nvGrpSpPr>
            <p:cNvPr id="274" name="Google Shape;274;p13"/>
            <p:cNvGrpSpPr/>
            <p:nvPr/>
          </p:nvGrpSpPr>
          <p:grpSpPr>
            <a:xfrm rot="5400000">
              <a:off x="0" y="26861"/>
              <a:ext cx="444652" cy="444652"/>
              <a:chOff x="0" y="0"/>
              <a:chExt cx="812800" cy="812800"/>
            </a:xfrm>
          </p:grpSpPr>
          <p:sp>
            <p:nvSpPr>
              <p:cNvPr id="275" name="Google Shape;27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7" name="Google Shape;277;p13"/>
            <p:cNvGrpSpPr/>
            <p:nvPr/>
          </p:nvGrpSpPr>
          <p:grpSpPr>
            <a:xfrm rot="10800000">
              <a:off x="2956121" y="0"/>
              <a:ext cx="444652" cy="444652"/>
              <a:chOff x="0" y="0"/>
              <a:chExt cx="812800" cy="812800"/>
            </a:xfrm>
          </p:grpSpPr>
          <p:sp>
            <p:nvSpPr>
              <p:cNvPr id="278" name="Google Shape;27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80" name="Google Shape;280;p13"/>
          <p:cNvGrpSpPr/>
          <p:nvPr/>
        </p:nvGrpSpPr>
        <p:grpSpPr>
          <a:xfrm rot="5400000">
            <a:off x="-2002398" y="6622039"/>
            <a:ext cx="5247198" cy="359853"/>
            <a:chOff x="0" y="0"/>
            <a:chExt cx="6996264" cy="479804"/>
          </a:xfrm>
        </p:grpSpPr>
        <p:cxnSp>
          <p:nvCxnSpPr>
            <p:cNvPr id="281" name="Google Shape;281;p13"/>
            <p:cNvCxnSpPr/>
            <p:nvPr/>
          </p:nvCxnSpPr>
          <p:spPr>
            <a:xfrm rot="10800000">
              <a:off x="210609" y="214514"/>
              <a:ext cx="6655451" cy="0"/>
            </a:xfrm>
            <a:prstGeom prst="straightConnector1">
              <a:avLst/>
            </a:prstGeom>
            <a:noFill/>
            <a:ln cap="flat" cmpd="sng" w="76200">
              <a:solidFill>
                <a:srgbClr val="FFFFFF"/>
              </a:solidFill>
              <a:prstDash val="solid"/>
              <a:round/>
              <a:headEnd len="sm" w="sm" type="none"/>
              <a:tailEnd len="sm" w="sm" type="none"/>
            </a:ln>
          </p:spPr>
        </p:cxnSp>
        <p:grpSp>
          <p:nvGrpSpPr>
            <p:cNvPr id="282" name="Google Shape;282;p13"/>
            <p:cNvGrpSpPr/>
            <p:nvPr/>
          </p:nvGrpSpPr>
          <p:grpSpPr>
            <a:xfrm rot="5400000">
              <a:off x="6528177" y="11717"/>
              <a:ext cx="468087" cy="468087"/>
              <a:chOff x="0" y="0"/>
              <a:chExt cx="812800" cy="812800"/>
            </a:xfrm>
          </p:grpSpPr>
          <p:sp>
            <p:nvSpPr>
              <p:cNvPr id="283" name="Google Shape;28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3"/>
            <p:cNvGrpSpPr/>
            <p:nvPr/>
          </p:nvGrpSpPr>
          <p:grpSpPr>
            <a:xfrm rot="5400000">
              <a:off x="0" y="0"/>
              <a:ext cx="444652" cy="444652"/>
              <a:chOff x="0" y="0"/>
              <a:chExt cx="812800" cy="812800"/>
            </a:xfrm>
          </p:grpSpPr>
          <p:sp>
            <p:nvSpPr>
              <p:cNvPr id="286" name="Google Shape;28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13"/>
            <p:cNvGrpSpPr/>
            <p:nvPr/>
          </p:nvGrpSpPr>
          <p:grpSpPr>
            <a:xfrm rot="10800000">
              <a:off x="6528177" y="11717"/>
              <a:ext cx="444652" cy="444652"/>
              <a:chOff x="0" y="0"/>
              <a:chExt cx="812800" cy="812800"/>
            </a:xfrm>
          </p:grpSpPr>
          <p:sp>
            <p:nvSpPr>
              <p:cNvPr id="289" name="Google Shape;2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91" name="Google Shape;291;p13"/>
          <p:cNvGrpSpPr/>
          <p:nvPr/>
        </p:nvGrpSpPr>
        <p:grpSpPr>
          <a:xfrm rot="5400000">
            <a:off x="15038732" y="6622039"/>
            <a:ext cx="5247198" cy="359853"/>
            <a:chOff x="0" y="0"/>
            <a:chExt cx="6996264" cy="479804"/>
          </a:xfrm>
        </p:grpSpPr>
        <p:cxnSp>
          <p:nvCxnSpPr>
            <p:cNvPr id="292" name="Google Shape;292;p13"/>
            <p:cNvCxnSpPr/>
            <p:nvPr/>
          </p:nvCxnSpPr>
          <p:spPr>
            <a:xfrm rot="10800000">
              <a:off x="210609" y="214514"/>
              <a:ext cx="6655451" cy="0"/>
            </a:xfrm>
            <a:prstGeom prst="straightConnector1">
              <a:avLst/>
            </a:prstGeom>
            <a:noFill/>
            <a:ln cap="flat" cmpd="sng" w="76200">
              <a:solidFill>
                <a:srgbClr val="FFFFFF"/>
              </a:solidFill>
              <a:prstDash val="solid"/>
              <a:round/>
              <a:headEnd len="sm" w="sm" type="none"/>
              <a:tailEnd len="sm" w="sm" type="none"/>
            </a:ln>
          </p:spPr>
        </p:cxnSp>
        <p:grpSp>
          <p:nvGrpSpPr>
            <p:cNvPr id="293" name="Google Shape;293;p13"/>
            <p:cNvGrpSpPr/>
            <p:nvPr/>
          </p:nvGrpSpPr>
          <p:grpSpPr>
            <a:xfrm rot="5400000">
              <a:off x="6528177" y="11717"/>
              <a:ext cx="468087" cy="468087"/>
              <a:chOff x="0" y="0"/>
              <a:chExt cx="812800" cy="812800"/>
            </a:xfrm>
          </p:grpSpPr>
          <p:sp>
            <p:nvSpPr>
              <p:cNvPr id="294" name="Google Shape;29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6" name="Google Shape;296;p13"/>
            <p:cNvGrpSpPr/>
            <p:nvPr/>
          </p:nvGrpSpPr>
          <p:grpSpPr>
            <a:xfrm rot="5400000">
              <a:off x="0" y="0"/>
              <a:ext cx="444652" cy="444652"/>
              <a:chOff x="0" y="0"/>
              <a:chExt cx="812800" cy="812800"/>
            </a:xfrm>
          </p:grpSpPr>
          <p:sp>
            <p:nvSpPr>
              <p:cNvPr id="297" name="Google Shape;29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13"/>
            <p:cNvGrpSpPr/>
            <p:nvPr/>
          </p:nvGrpSpPr>
          <p:grpSpPr>
            <a:xfrm rot="10800000">
              <a:off x="6528177" y="11717"/>
              <a:ext cx="444652" cy="444652"/>
              <a:chOff x="0" y="0"/>
              <a:chExt cx="812800" cy="812800"/>
            </a:xfrm>
          </p:grpSpPr>
          <p:sp>
            <p:nvSpPr>
              <p:cNvPr id="300" name="Google Shape;30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02" name="Google Shape;302;p13"/>
          <p:cNvSpPr txBox="1"/>
          <p:nvPr/>
        </p:nvSpPr>
        <p:spPr>
          <a:xfrm>
            <a:off x="1363103" y="6661239"/>
            <a:ext cx="15557326"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Welcome To Presentation</a:t>
            </a:r>
            <a:endParaRPr/>
          </a:p>
        </p:txBody>
      </p:sp>
      <p:sp>
        <p:nvSpPr>
          <p:cNvPr id="303" name="Google Shape;303;p13"/>
          <p:cNvSpPr txBox="1"/>
          <p:nvPr/>
        </p:nvSpPr>
        <p:spPr>
          <a:xfrm>
            <a:off x="1365337" y="8102600"/>
            <a:ext cx="15557326" cy="115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I'm Rain, and I'll be sharing with you my beautiful ideas. </a:t>
            </a:r>
            <a:endParaRPr/>
          </a:p>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Follow me at @reallygreatsite to learn more. </a:t>
            </a:r>
            <a:endParaRPr/>
          </a:p>
        </p:txBody>
      </p:sp>
      <p:pic>
        <p:nvPicPr>
          <p:cNvPr id="304" name="Google Shape;304;p13"/>
          <p:cNvPicPr preferRelativeResize="0"/>
          <p:nvPr/>
        </p:nvPicPr>
        <p:blipFill rotWithShape="1">
          <a:blip r:embed="rId4">
            <a:alphaModFix/>
          </a:blip>
          <a:srcRect b="6483" l="1950" r="1969" t="7642"/>
          <a:stretch/>
        </p:blipFill>
        <p:spPr>
          <a:xfrm>
            <a:off x="5220213" y="1155075"/>
            <a:ext cx="8373900" cy="4432800"/>
          </a:xfrm>
          <a:prstGeom prst="roundRect">
            <a:avLst>
              <a:gd fmla="val 7795" name="adj"/>
            </a:avLst>
          </a:prstGeom>
          <a:noFill/>
          <a:ln cap="flat" cmpd="sng" w="152400">
            <a:solidFill>
              <a:srgbClr val="5271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cxnSp>
        <p:nvCxnSpPr>
          <p:cNvPr id="310" name="Google Shape;310;p14"/>
          <p:cNvCxnSpPr/>
          <p:nvPr/>
        </p:nvCxnSpPr>
        <p:spPr>
          <a:xfrm>
            <a:off x="801990" y="9209608"/>
            <a:ext cx="3253638" cy="0"/>
          </a:xfrm>
          <a:prstGeom prst="straightConnector1">
            <a:avLst/>
          </a:prstGeom>
          <a:noFill/>
          <a:ln cap="flat" cmpd="sng" w="38100">
            <a:solidFill>
              <a:srgbClr val="5271FF"/>
            </a:solidFill>
            <a:prstDash val="solid"/>
            <a:round/>
            <a:headEnd len="sm" w="sm" type="none"/>
            <a:tailEnd len="sm" w="sm" type="none"/>
          </a:ln>
        </p:spPr>
      </p:cxnSp>
      <p:grpSp>
        <p:nvGrpSpPr>
          <p:cNvPr id="311" name="Google Shape;311;p14"/>
          <p:cNvGrpSpPr/>
          <p:nvPr/>
        </p:nvGrpSpPr>
        <p:grpSpPr>
          <a:xfrm rot="-5400000">
            <a:off x="690214" y="2954549"/>
            <a:ext cx="337852" cy="337852"/>
            <a:chOff x="0" y="0"/>
            <a:chExt cx="812800" cy="812800"/>
          </a:xfrm>
        </p:grpSpPr>
        <p:sp>
          <p:nvSpPr>
            <p:cNvPr id="312" name="Google Shape;31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14"/>
          <p:cNvGrpSpPr/>
          <p:nvPr/>
        </p:nvGrpSpPr>
        <p:grpSpPr>
          <a:xfrm rot="-5400000">
            <a:off x="690214" y="8983531"/>
            <a:ext cx="337852" cy="337852"/>
            <a:chOff x="0" y="0"/>
            <a:chExt cx="812800" cy="812800"/>
          </a:xfrm>
        </p:grpSpPr>
        <p:sp>
          <p:nvSpPr>
            <p:cNvPr id="315" name="Google Shape;31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7" name="Google Shape;317;p14"/>
          <p:cNvCxnSpPr/>
          <p:nvPr/>
        </p:nvCxnSpPr>
        <p:spPr>
          <a:xfrm>
            <a:off x="859140" y="2954549"/>
            <a:ext cx="0" cy="6111636"/>
          </a:xfrm>
          <a:prstGeom prst="straightConnector1">
            <a:avLst/>
          </a:prstGeom>
          <a:noFill/>
          <a:ln cap="flat" cmpd="sng" w="38100">
            <a:solidFill>
              <a:srgbClr val="5271FF"/>
            </a:solidFill>
            <a:prstDash val="solid"/>
            <a:round/>
            <a:headEnd len="sm" w="sm" type="none"/>
            <a:tailEnd len="sm" w="sm" type="none"/>
          </a:ln>
        </p:spPr>
      </p:cxnSp>
      <p:sp>
        <p:nvSpPr>
          <p:cNvPr id="318" name="Google Shape;318;p14"/>
          <p:cNvSpPr txBox="1"/>
          <p:nvPr/>
        </p:nvSpPr>
        <p:spPr>
          <a:xfrm>
            <a:off x="2684652" y="2619463"/>
            <a:ext cx="6908400" cy="2770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000" u="none" cap="none" strike="noStrike">
                <a:solidFill>
                  <a:srgbClr val="FFFFFF"/>
                </a:solidFill>
                <a:latin typeface="Cuprum"/>
                <a:ea typeface="Cuprum"/>
                <a:cs typeface="Cuprum"/>
                <a:sym typeface="Cuprum"/>
              </a:rPr>
              <a:t>Write Your Topic or Idea </a:t>
            </a:r>
            <a:endParaRPr/>
          </a:p>
        </p:txBody>
      </p:sp>
      <p:sp>
        <p:nvSpPr>
          <p:cNvPr id="319" name="Google Shape;319;p14"/>
          <p:cNvSpPr txBox="1"/>
          <p:nvPr/>
        </p:nvSpPr>
        <p:spPr>
          <a:xfrm>
            <a:off x="3391873" y="5588088"/>
            <a:ext cx="54939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what you want to discuss.</a:t>
            </a:r>
            <a:endParaRPr/>
          </a:p>
        </p:txBody>
      </p:sp>
      <p:grpSp>
        <p:nvGrpSpPr>
          <p:cNvPr id="320" name="Google Shape;320;p14"/>
          <p:cNvGrpSpPr/>
          <p:nvPr/>
        </p:nvGrpSpPr>
        <p:grpSpPr>
          <a:xfrm rot="-5400000">
            <a:off x="4055628" y="9021631"/>
            <a:ext cx="337852" cy="337852"/>
            <a:chOff x="0" y="0"/>
            <a:chExt cx="812800" cy="812800"/>
          </a:xfrm>
        </p:grpSpPr>
        <p:sp>
          <p:nvSpPr>
            <p:cNvPr id="321" name="Google Shape;32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23" name="Google Shape;323;p14"/>
          <p:cNvPicPr preferRelativeResize="0"/>
          <p:nvPr/>
        </p:nvPicPr>
        <p:blipFill rotWithShape="1">
          <a:blip r:embed="rId4">
            <a:alphaModFix/>
          </a:blip>
          <a:srcRect b="2371" l="3652" r="3874" t="2371"/>
          <a:stretch/>
        </p:blipFill>
        <p:spPr>
          <a:xfrm>
            <a:off x="10491050" y="1117050"/>
            <a:ext cx="5805000" cy="8052900"/>
          </a:xfrm>
          <a:prstGeom prst="roundRect">
            <a:avLst>
              <a:gd fmla="val 10207"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grpSp>
        <p:nvGrpSpPr>
          <p:cNvPr id="329" name="Google Shape;329;p15"/>
          <p:cNvGrpSpPr/>
          <p:nvPr/>
        </p:nvGrpSpPr>
        <p:grpSpPr>
          <a:xfrm rot="10800000">
            <a:off x="11105689" y="2926874"/>
            <a:ext cx="6818662" cy="7015545"/>
            <a:chOff x="0" y="0"/>
            <a:chExt cx="9091550" cy="9354060"/>
          </a:xfrm>
        </p:grpSpPr>
        <p:cxnSp>
          <p:nvCxnSpPr>
            <p:cNvPr id="330" name="Google Shape;330;p15"/>
            <p:cNvCxnSpPr/>
            <p:nvPr/>
          </p:nvCxnSpPr>
          <p:spPr>
            <a:xfrm>
              <a:off x="245555" y="450470"/>
              <a:ext cx="0" cy="8656320"/>
            </a:xfrm>
            <a:prstGeom prst="straightConnector1">
              <a:avLst/>
            </a:prstGeom>
            <a:noFill/>
            <a:ln cap="flat" cmpd="sng" w="50800">
              <a:solidFill>
                <a:srgbClr val="FFFFFF"/>
              </a:solidFill>
              <a:prstDash val="solid"/>
              <a:round/>
              <a:headEnd len="sm" w="sm" type="none"/>
              <a:tailEnd len="sm" w="sm" type="none"/>
            </a:ln>
          </p:spPr>
        </p:cxnSp>
        <p:grpSp>
          <p:nvGrpSpPr>
            <p:cNvPr id="331" name="Google Shape;331;p15"/>
            <p:cNvGrpSpPr/>
            <p:nvPr/>
          </p:nvGrpSpPr>
          <p:grpSpPr>
            <a:xfrm>
              <a:off x="0" y="8903590"/>
              <a:ext cx="450470" cy="450470"/>
              <a:chOff x="0" y="0"/>
              <a:chExt cx="812800" cy="812800"/>
            </a:xfrm>
          </p:grpSpPr>
          <p:sp>
            <p:nvSpPr>
              <p:cNvPr id="332" name="Google Shape;33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4" name="Google Shape;334;p15"/>
            <p:cNvCxnSpPr/>
            <p:nvPr/>
          </p:nvCxnSpPr>
          <p:spPr>
            <a:xfrm rot="10800000">
              <a:off x="209995" y="270537"/>
              <a:ext cx="8656320" cy="0"/>
            </a:xfrm>
            <a:prstGeom prst="straightConnector1">
              <a:avLst/>
            </a:prstGeom>
            <a:noFill/>
            <a:ln cap="flat" cmpd="sng" w="50800">
              <a:solidFill>
                <a:srgbClr val="FFFFFF"/>
              </a:solidFill>
              <a:prstDash val="solid"/>
              <a:round/>
              <a:headEnd len="sm" w="sm" type="none"/>
              <a:tailEnd len="sm" w="sm" type="none"/>
            </a:ln>
          </p:spPr>
        </p:cxnSp>
        <p:grpSp>
          <p:nvGrpSpPr>
            <p:cNvPr id="335" name="Google Shape;335;p15"/>
            <p:cNvGrpSpPr/>
            <p:nvPr/>
          </p:nvGrpSpPr>
          <p:grpSpPr>
            <a:xfrm>
              <a:off x="15240" y="7178325"/>
              <a:ext cx="450470" cy="450470"/>
              <a:chOff x="0" y="0"/>
              <a:chExt cx="812800" cy="812800"/>
            </a:xfrm>
          </p:grpSpPr>
          <p:sp>
            <p:nvSpPr>
              <p:cNvPr id="336" name="Google Shape;33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p15"/>
            <p:cNvGrpSpPr/>
            <p:nvPr/>
          </p:nvGrpSpPr>
          <p:grpSpPr>
            <a:xfrm>
              <a:off x="1941616" y="0"/>
              <a:ext cx="450470" cy="450470"/>
              <a:chOff x="0" y="0"/>
              <a:chExt cx="812800" cy="812800"/>
            </a:xfrm>
          </p:grpSpPr>
          <p:sp>
            <p:nvSpPr>
              <p:cNvPr id="339" name="Google Shape;33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15"/>
            <p:cNvGrpSpPr/>
            <p:nvPr/>
          </p:nvGrpSpPr>
          <p:grpSpPr>
            <a:xfrm>
              <a:off x="8641080" y="70702"/>
              <a:ext cx="450470" cy="450470"/>
              <a:chOff x="0" y="0"/>
              <a:chExt cx="812800" cy="812800"/>
            </a:xfrm>
          </p:grpSpPr>
          <p:sp>
            <p:nvSpPr>
              <p:cNvPr id="342" name="Google Shape;34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15"/>
            <p:cNvGrpSpPr/>
            <p:nvPr/>
          </p:nvGrpSpPr>
          <p:grpSpPr>
            <a:xfrm>
              <a:off x="45720" y="88912"/>
              <a:ext cx="450470" cy="450470"/>
              <a:chOff x="0" y="0"/>
              <a:chExt cx="812800" cy="812800"/>
            </a:xfrm>
          </p:grpSpPr>
          <p:sp>
            <p:nvSpPr>
              <p:cNvPr id="345" name="Google Shape;34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47" name="Google Shape;347;p15"/>
          <p:cNvGrpSpPr/>
          <p:nvPr/>
        </p:nvGrpSpPr>
        <p:grpSpPr>
          <a:xfrm>
            <a:off x="390010" y="383599"/>
            <a:ext cx="6818662" cy="7015545"/>
            <a:chOff x="0" y="0"/>
            <a:chExt cx="9091550" cy="9354060"/>
          </a:xfrm>
        </p:grpSpPr>
        <p:cxnSp>
          <p:nvCxnSpPr>
            <p:cNvPr id="348" name="Google Shape;348;p15"/>
            <p:cNvCxnSpPr/>
            <p:nvPr/>
          </p:nvCxnSpPr>
          <p:spPr>
            <a:xfrm>
              <a:off x="245555" y="450470"/>
              <a:ext cx="0" cy="8656320"/>
            </a:xfrm>
            <a:prstGeom prst="straightConnector1">
              <a:avLst/>
            </a:prstGeom>
            <a:noFill/>
            <a:ln cap="flat" cmpd="sng" w="50800">
              <a:solidFill>
                <a:srgbClr val="FFFFFF"/>
              </a:solidFill>
              <a:prstDash val="solid"/>
              <a:round/>
              <a:headEnd len="sm" w="sm" type="none"/>
              <a:tailEnd len="sm" w="sm" type="none"/>
            </a:ln>
          </p:spPr>
        </p:cxnSp>
        <p:grpSp>
          <p:nvGrpSpPr>
            <p:cNvPr id="349" name="Google Shape;349;p15"/>
            <p:cNvGrpSpPr/>
            <p:nvPr/>
          </p:nvGrpSpPr>
          <p:grpSpPr>
            <a:xfrm>
              <a:off x="0" y="8903590"/>
              <a:ext cx="450470" cy="450470"/>
              <a:chOff x="0" y="0"/>
              <a:chExt cx="812800" cy="812800"/>
            </a:xfrm>
          </p:grpSpPr>
          <p:sp>
            <p:nvSpPr>
              <p:cNvPr id="350" name="Google Shape;35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2" name="Google Shape;352;p15"/>
            <p:cNvCxnSpPr/>
            <p:nvPr/>
          </p:nvCxnSpPr>
          <p:spPr>
            <a:xfrm rot="10800000">
              <a:off x="209995" y="270537"/>
              <a:ext cx="8656320" cy="0"/>
            </a:xfrm>
            <a:prstGeom prst="straightConnector1">
              <a:avLst/>
            </a:prstGeom>
            <a:noFill/>
            <a:ln cap="flat" cmpd="sng" w="50800">
              <a:solidFill>
                <a:srgbClr val="FFFFFF"/>
              </a:solidFill>
              <a:prstDash val="solid"/>
              <a:round/>
              <a:headEnd len="sm" w="sm" type="none"/>
              <a:tailEnd len="sm" w="sm" type="none"/>
            </a:ln>
          </p:spPr>
        </p:cxnSp>
        <p:grpSp>
          <p:nvGrpSpPr>
            <p:cNvPr id="353" name="Google Shape;353;p15"/>
            <p:cNvGrpSpPr/>
            <p:nvPr/>
          </p:nvGrpSpPr>
          <p:grpSpPr>
            <a:xfrm>
              <a:off x="15240" y="7178325"/>
              <a:ext cx="450470" cy="450470"/>
              <a:chOff x="0" y="0"/>
              <a:chExt cx="812800" cy="812800"/>
            </a:xfrm>
          </p:grpSpPr>
          <p:sp>
            <p:nvSpPr>
              <p:cNvPr id="354" name="Google Shape;35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15"/>
            <p:cNvGrpSpPr/>
            <p:nvPr/>
          </p:nvGrpSpPr>
          <p:grpSpPr>
            <a:xfrm>
              <a:off x="1941616" y="0"/>
              <a:ext cx="450470" cy="450470"/>
              <a:chOff x="0" y="0"/>
              <a:chExt cx="812800" cy="812800"/>
            </a:xfrm>
          </p:grpSpPr>
          <p:sp>
            <p:nvSpPr>
              <p:cNvPr id="357" name="Google Shape;35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15"/>
            <p:cNvGrpSpPr/>
            <p:nvPr/>
          </p:nvGrpSpPr>
          <p:grpSpPr>
            <a:xfrm>
              <a:off x="8641080" y="70702"/>
              <a:ext cx="450470" cy="450470"/>
              <a:chOff x="0" y="0"/>
              <a:chExt cx="812800" cy="812800"/>
            </a:xfrm>
          </p:grpSpPr>
          <p:sp>
            <p:nvSpPr>
              <p:cNvPr id="360" name="Google Shape;36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15"/>
            <p:cNvGrpSpPr/>
            <p:nvPr/>
          </p:nvGrpSpPr>
          <p:grpSpPr>
            <a:xfrm>
              <a:off x="45720" y="88912"/>
              <a:ext cx="450470" cy="450470"/>
              <a:chOff x="0" y="0"/>
              <a:chExt cx="812800" cy="812800"/>
            </a:xfrm>
          </p:grpSpPr>
          <p:sp>
            <p:nvSpPr>
              <p:cNvPr id="363" name="Google Shape;36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65" name="Google Shape;365;p15"/>
          <p:cNvSpPr txBox="1"/>
          <p:nvPr/>
        </p:nvSpPr>
        <p:spPr>
          <a:xfrm>
            <a:off x="4101864" y="1019175"/>
            <a:ext cx="10400404"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Write your topic or idea</a:t>
            </a:r>
            <a:endParaRPr/>
          </a:p>
        </p:txBody>
      </p:sp>
      <p:sp>
        <p:nvSpPr>
          <p:cNvPr id="366" name="Google Shape;366;p15"/>
          <p:cNvSpPr/>
          <p:nvPr/>
        </p:nvSpPr>
        <p:spPr>
          <a:xfrm>
            <a:off x="2480256" y="3344464"/>
            <a:ext cx="2985511" cy="2985511"/>
          </a:xfrm>
          <a:custGeom>
            <a:rect b="b" l="l" r="r" t="t"/>
            <a:pathLst>
              <a:path extrusionOk="0" h="2985511" w="2985511">
                <a:moveTo>
                  <a:pt x="0" y="0"/>
                </a:moveTo>
                <a:lnTo>
                  <a:pt x="2985511" y="0"/>
                </a:lnTo>
                <a:lnTo>
                  <a:pt x="2985511" y="2985511"/>
                </a:lnTo>
                <a:lnTo>
                  <a:pt x="0" y="2985511"/>
                </a:lnTo>
                <a:lnTo>
                  <a:pt x="0" y="0"/>
                </a:lnTo>
                <a:close/>
              </a:path>
            </a:pathLst>
          </a:custGeom>
          <a:blipFill rotWithShape="1">
            <a:blip r:embed="rId4">
              <a:alphaModFix/>
            </a:blip>
            <a:stretch>
              <a:fillRect b="0" l="0" r="0" t="0"/>
            </a:stretch>
          </a:blipFill>
          <a:ln>
            <a:noFill/>
          </a:ln>
        </p:spPr>
      </p:sp>
      <p:sp>
        <p:nvSpPr>
          <p:cNvPr id="367" name="Google Shape;367;p15"/>
          <p:cNvSpPr txBox="1"/>
          <p:nvPr/>
        </p:nvSpPr>
        <p:spPr>
          <a:xfrm>
            <a:off x="2213618" y="6763292"/>
            <a:ext cx="4584125"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Add a main point</a:t>
            </a:r>
            <a:endParaRPr/>
          </a:p>
        </p:txBody>
      </p:sp>
      <p:sp>
        <p:nvSpPr>
          <p:cNvPr id="368" name="Google Shape;368;p15"/>
          <p:cNvSpPr txBox="1"/>
          <p:nvPr/>
        </p:nvSpPr>
        <p:spPr>
          <a:xfrm>
            <a:off x="1680956" y="7585871"/>
            <a:ext cx="4584125" cy="833049"/>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Briefly elaborate on what you want to discuss. </a:t>
            </a:r>
            <a:endParaRPr/>
          </a:p>
        </p:txBody>
      </p:sp>
      <p:grpSp>
        <p:nvGrpSpPr>
          <p:cNvPr id="369" name="Google Shape;369;p15"/>
          <p:cNvGrpSpPr/>
          <p:nvPr/>
        </p:nvGrpSpPr>
        <p:grpSpPr>
          <a:xfrm>
            <a:off x="6797743" y="3344464"/>
            <a:ext cx="5008644" cy="5117034"/>
            <a:chOff x="0" y="0"/>
            <a:chExt cx="6678193" cy="6822712"/>
          </a:xfrm>
        </p:grpSpPr>
        <p:sp>
          <p:nvSpPr>
            <p:cNvPr id="370" name="Google Shape;370;p15"/>
            <p:cNvSpPr/>
            <p:nvPr/>
          </p:nvSpPr>
          <p:spPr>
            <a:xfrm>
              <a:off x="1032685" y="0"/>
              <a:ext cx="3824279" cy="3824279"/>
            </a:xfrm>
            <a:custGeom>
              <a:rect b="b" l="l" r="r" t="t"/>
              <a:pathLst>
                <a:path extrusionOk="0" h="3824279" w="3824279">
                  <a:moveTo>
                    <a:pt x="0" y="0"/>
                  </a:moveTo>
                  <a:lnTo>
                    <a:pt x="3824280" y="0"/>
                  </a:lnTo>
                  <a:lnTo>
                    <a:pt x="3824280" y="3824279"/>
                  </a:lnTo>
                  <a:lnTo>
                    <a:pt x="0" y="3824279"/>
                  </a:lnTo>
                  <a:lnTo>
                    <a:pt x="0" y="0"/>
                  </a:lnTo>
                  <a:close/>
                </a:path>
              </a:pathLst>
            </a:custGeom>
            <a:blipFill rotWithShape="1">
              <a:blip r:embed="rId5">
                <a:alphaModFix/>
              </a:blip>
              <a:stretch>
                <a:fillRect b="0" l="0" r="0" t="0"/>
              </a:stretch>
            </a:blipFill>
            <a:ln>
              <a:noFill/>
            </a:ln>
          </p:spPr>
        </p:sp>
        <p:sp>
          <p:nvSpPr>
            <p:cNvPr id="371" name="Google Shape;371;p15"/>
            <p:cNvSpPr txBox="1"/>
            <p:nvPr/>
          </p:nvSpPr>
          <p:spPr>
            <a:xfrm>
              <a:off x="566027" y="4608858"/>
              <a:ext cx="6112166" cy="7397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Add a main point</a:t>
              </a:r>
              <a:endParaRPr/>
            </a:p>
          </p:txBody>
        </p:sp>
        <p:sp>
          <p:nvSpPr>
            <p:cNvPr id="372" name="Google Shape;372;p15"/>
            <p:cNvSpPr txBox="1"/>
            <p:nvPr/>
          </p:nvSpPr>
          <p:spPr>
            <a:xfrm>
              <a:off x="0" y="5711980"/>
              <a:ext cx="6112166" cy="1110732"/>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Briefly elaborate on what you want to discuss. </a:t>
              </a:r>
              <a:endParaRPr/>
            </a:p>
          </p:txBody>
        </p:sp>
      </p:grpSp>
      <p:sp>
        <p:nvSpPr>
          <p:cNvPr id="373" name="Google Shape;373;p15"/>
          <p:cNvSpPr/>
          <p:nvPr/>
        </p:nvSpPr>
        <p:spPr>
          <a:xfrm>
            <a:off x="12659262" y="3405809"/>
            <a:ext cx="2745520" cy="2745520"/>
          </a:xfrm>
          <a:custGeom>
            <a:rect b="b" l="l" r="r" t="t"/>
            <a:pathLst>
              <a:path extrusionOk="0" h="3660693" w="3660693">
                <a:moveTo>
                  <a:pt x="0" y="0"/>
                </a:moveTo>
                <a:lnTo>
                  <a:pt x="3660694" y="0"/>
                </a:lnTo>
                <a:lnTo>
                  <a:pt x="3660694" y="3660693"/>
                </a:lnTo>
                <a:lnTo>
                  <a:pt x="0" y="3660693"/>
                </a:lnTo>
                <a:lnTo>
                  <a:pt x="0" y="0"/>
                </a:lnTo>
                <a:close/>
              </a:path>
            </a:pathLst>
          </a:custGeom>
          <a:blipFill rotWithShape="1">
            <a:blip r:embed="rId6">
              <a:alphaModFix/>
            </a:blip>
            <a:stretch>
              <a:fillRect b="0" l="0" r="0" t="0"/>
            </a:stretch>
          </a:blipFill>
          <a:ln>
            <a:noFill/>
          </a:ln>
        </p:spPr>
      </p:sp>
      <p:sp>
        <p:nvSpPr>
          <p:cNvPr id="374" name="Google Shape;374;p15"/>
          <p:cNvSpPr txBox="1"/>
          <p:nvPr/>
        </p:nvSpPr>
        <p:spPr>
          <a:xfrm>
            <a:off x="12238947" y="6801108"/>
            <a:ext cx="45840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Add a main point</a:t>
            </a:r>
            <a:endParaRPr/>
          </a:p>
        </p:txBody>
      </p:sp>
      <p:sp>
        <p:nvSpPr>
          <p:cNvPr id="375" name="Google Shape;375;p15"/>
          <p:cNvSpPr txBox="1"/>
          <p:nvPr/>
        </p:nvSpPr>
        <p:spPr>
          <a:xfrm>
            <a:off x="11948708" y="7628449"/>
            <a:ext cx="4584000" cy="88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399" u="none" cap="none" strike="noStrike">
                <a:solidFill>
                  <a:srgbClr val="FFFFFF"/>
                </a:solidFill>
                <a:latin typeface="Arial"/>
                <a:ea typeface="Arial"/>
                <a:cs typeface="Arial"/>
                <a:sym typeface="Arial"/>
              </a:rPr>
              <a:t>Briefly elaborate on what you want to discuss.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sp>
        <p:nvSpPr>
          <p:cNvPr id="381" name="Google Shape;381;p16"/>
          <p:cNvSpPr txBox="1"/>
          <p:nvPr/>
        </p:nvSpPr>
        <p:spPr>
          <a:xfrm>
            <a:off x="4093516" y="2796288"/>
            <a:ext cx="7378075" cy="138112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FFFFFF"/>
                </a:solidFill>
                <a:latin typeface="Cuprum"/>
                <a:ea typeface="Cuprum"/>
                <a:cs typeface="Cuprum"/>
                <a:sym typeface="Cuprum"/>
              </a:rPr>
              <a:t>About Us</a:t>
            </a:r>
            <a:endParaRPr/>
          </a:p>
        </p:txBody>
      </p:sp>
      <p:sp>
        <p:nvSpPr>
          <p:cNvPr id="382" name="Google Shape;382;p16"/>
          <p:cNvSpPr txBox="1"/>
          <p:nvPr/>
        </p:nvSpPr>
        <p:spPr>
          <a:xfrm>
            <a:off x="3391782" y="4629486"/>
            <a:ext cx="5320741" cy="115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Elaborate on what </a:t>
            </a:r>
            <a:endParaRPr/>
          </a:p>
          <a:p>
            <a:pPr indent="0" lvl="0" marL="0" marR="0" rtl="0" algn="ctr">
              <a:lnSpc>
                <a:spcPct val="130000"/>
              </a:lnSpc>
              <a:spcBef>
                <a:spcPts val="0"/>
              </a:spcBef>
              <a:spcAft>
                <a:spcPts val="0"/>
              </a:spcAft>
              <a:buNone/>
            </a:pPr>
            <a:r>
              <a:rPr b="0" i="0" lang="en-US" sz="3500" u="none" cap="none" strike="noStrike">
                <a:solidFill>
                  <a:srgbClr val="FFFFFF"/>
                </a:solidFill>
                <a:latin typeface="Ubuntu"/>
                <a:ea typeface="Ubuntu"/>
                <a:cs typeface="Ubuntu"/>
                <a:sym typeface="Ubuntu"/>
              </a:rPr>
              <a:t>you want to discuss. </a:t>
            </a:r>
            <a:endParaRPr/>
          </a:p>
        </p:txBody>
      </p:sp>
      <p:cxnSp>
        <p:nvCxnSpPr>
          <p:cNvPr id="383" name="Google Shape;383;p16"/>
          <p:cNvCxnSpPr/>
          <p:nvPr/>
        </p:nvCxnSpPr>
        <p:spPr>
          <a:xfrm>
            <a:off x="574176" y="2739129"/>
            <a:ext cx="0" cy="6492240"/>
          </a:xfrm>
          <a:prstGeom prst="straightConnector1">
            <a:avLst/>
          </a:prstGeom>
          <a:noFill/>
          <a:ln cap="flat" cmpd="sng" w="38100">
            <a:solidFill>
              <a:srgbClr val="5271FF"/>
            </a:solidFill>
            <a:prstDash val="solid"/>
            <a:round/>
            <a:headEnd len="sm" w="sm" type="none"/>
            <a:tailEnd len="sm" w="sm" type="none"/>
          </a:ln>
        </p:spPr>
      </p:cxnSp>
      <p:grpSp>
        <p:nvGrpSpPr>
          <p:cNvPr id="384" name="Google Shape;384;p16"/>
          <p:cNvGrpSpPr/>
          <p:nvPr/>
        </p:nvGrpSpPr>
        <p:grpSpPr>
          <a:xfrm>
            <a:off x="390010" y="9078969"/>
            <a:ext cx="337852" cy="337852"/>
            <a:chOff x="0" y="0"/>
            <a:chExt cx="812800" cy="812800"/>
          </a:xfrm>
        </p:grpSpPr>
        <p:sp>
          <p:nvSpPr>
            <p:cNvPr id="385" name="Google Shape;38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16"/>
          <p:cNvGrpSpPr/>
          <p:nvPr/>
        </p:nvGrpSpPr>
        <p:grpSpPr>
          <a:xfrm>
            <a:off x="401440" y="7785021"/>
            <a:ext cx="337852" cy="337852"/>
            <a:chOff x="0" y="0"/>
            <a:chExt cx="812800" cy="812800"/>
          </a:xfrm>
        </p:grpSpPr>
        <p:sp>
          <p:nvSpPr>
            <p:cNvPr id="388" name="Google Shape;38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16"/>
          <p:cNvGrpSpPr/>
          <p:nvPr/>
        </p:nvGrpSpPr>
        <p:grpSpPr>
          <a:xfrm>
            <a:off x="424300" y="2467960"/>
            <a:ext cx="337852" cy="337852"/>
            <a:chOff x="0" y="0"/>
            <a:chExt cx="812800" cy="812800"/>
          </a:xfrm>
        </p:grpSpPr>
        <p:sp>
          <p:nvSpPr>
            <p:cNvPr id="391" name="Google Shape;39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3" name="Google Shape;393;p16"/>
          <p:cNvCxnSpPr/>
          <p:nvPr/>
        </p:nvCxnSpPr>
        <p:spPr>
          <a:xfrm rot="10800000">
            <a:off x="570366" y="9301162"/>
            <a:ext cx="6492240" cy="0"/>
          </a:xfrm>
          <a:prstGeom prst="straightConnector1">
            <a:avLst/>
          </a:prstGeom>
          <a:noFill/>
          <a:ln cap="flat" cmpd="sng" w="38100">
            <a:solidFill>
              <a:srgbClr val="5271FF"/>
            </a:solidFill>
            <a:prstDash val="solid"/>
            <a:round/>
            <a:headEnd len="sm" w="sm" type="none"/>
            <a:tailEnd len="sm" w="sm" type="none"/>
          </a:ln>
        </p:spPr>
      </p:cxnSp>
      <p:grpSp>
        <p:nvGrpSpPr>
          <p:cNvPr id="394" name="Google Shape;394;p16"/>
          <p:cNvGrpSpPr/>
          <p:nvPr/>
        </p:nvGrpSpPr>
        <p:grpSpPr>
          <a:xfrm>
            <a:off x="6876387" y="9132236"/>
            <a:ext cx="337852" cy="337852"/>
            <a:chOff x="0" y="0"/>
            <a:chExt cx="812800" cy="812800"/>
          </a:xfrm>
        </p:grpSpPr>
        <p:sp>
          <p:nvSpPr>
            <p:cNvPr id="395" name="Google Shape;39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16"/>
          <p:cNvGrpSpPr/>
          <p:nvPr/>
        </p:nvGrpSpPr>
        <p:grpSpPr>
          <a:xfrm>
            <a:off x="1629190" y="2985425"/>
            <a:ext cx="1762592" cy="1865869"/>
            <a:chOff x="0" y="-137703"/>
            <a:chExt cx="2350123" cy="2487826"/>
          </a:xfrm>
        </p:grpSpPr>
        <p:grpSp>
          <p:nvGrpSpPr>
            <p:cNvPr id="398" name="Google Shape;398;p16"/>
            <p:cNvGrpSpPr/>
            <p:nvPr/>
          </p:nvGrpSpPr>
          <p:grpSpPr>
            <a:xfrm>
              <a:off x="0" y="-137703"/>
              <a:ext cx="2350123" cy="2487826"/>
              <a:chOff x="0" y="-47625"/>
              <a:chExt cx="812800" cy="860425"/>
            </a:xfrm>
          </p:grpSpPr>
          <p:sp>
            <p:nvSpPr>
              <p:cNvPr id="399" name="Google Shape;399;p16"/>
              <p:cNvSpPr/>
              <p:nvPr/>
            </p:nvSpPr>
            <p:spPr>
              <a:xfrm>
                <a:off x="0" y="0"/>
                <a:ext cx="812800" cy="812800"/>
              </a:xfrm>
              <a:custGeom>
                <a:rect b="b" l="l" r="r" t="t"/>
                <a:pathLst>
                  <a:path extrusionOk="0"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1" name="Google Shape;401;p16"/>
            <p:cNvSpPr txBox="1"/>
            <p:nvPr/>
          </p:nvSpPr>
          <p:spPr>
            <a:xfrm>
              <a:off x="885150" y="105766"/>
              <a:ext cx="579824" cy="195761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779" u="none" cap="none" strike="noStrike">
                  <a:solidFill>
                    <a:srgbClr val="FFFFFF"/>
                  </a:solidFill>
                  <a:latin typeface="Cuprum"/>
                  <a:ea typeface="Cuprum"/>
                  <a:cs typeface="Cuprum"/>
                  <a:sym typeface="Cuprum"/>
                </a:rPr>
                <a:t>2</a:t>
              </a:r>
              <a:endParaRPr/>
            </a:p>
          </p:txBody>
        </p:sp>
      </p:grpSp>
      <p:grpSp>
        <p:nvGrpSpPr>
          <p:cNvPr id="402" name="Google Shape;402;p16"/>
          <p:cNvGrpSpPr/>
          <p:nvPr/>
        </p:nvGrpSpPr>
        <p:grpSpPr>
          <a:xfrm rot="5400000">
            <a:off x="10991935" y="179337"/>
            <a:ext cx="6818662" cy="7015545"/>
            <a:chOff x="0" y="0"/>
            <a:chExt cx="9091550" cy="9354060"/>
          </a:xfrm>
        </p:grpSpPr>
        <p:cxnSp>
          <p:nvCxnSpPr>
            <p:cNvPr id="403" name="Google Shape;403;p16"/>
            <p:cNvCxnSpPr/>
            <p:nvPr/>
          </p:nvCxnSpPr>
          <p:spPr>
            <a:xfrm>
              <a:off x="245555" y="450470"/>
              <a:ext cx="0" cy="8656320"/>
            </a:xfrm>
            <a:prstGeom prst="straightConnector1">
              <a:avLst/>
            </a:prstGeom>
            <a:noFill/>
            <a:ln cap="flat" cmpd="sng" w="50800">
              <a:solidFill>
                <a:srgbClr val="5271FF"/>
              </a:solidFill>
              <a:prstDash val="solid"/>
              <a:round/>
              <a:headEnd len="sm" w="sm" type="none"/>
              <a:tailEnd len="sm" w="sm" type="none"/>
            </a:ln>
          </p:spPr>
        </p:cxnSp>
        <p:grpSp>
          <p:nvGrpSpPr>
            <p:cNvPr id="404" name="Google Shape;404;p16"/>
            <p:cNvGrpSpPr/>
            <p:nvPr/>
          </p:nvGrpSpPr>
          <p:grpSpPr>
            <a:xfrm>
              <a:off x="0" y="8903590"/>
              <a:ext cx="450470" cy="450470"/>
              <a:chOff x="0" y="0"/>
              <a:chExt cx="812800" cy="812800"/>
            </a:xfrm>
          </p:grpSpPr>
          <p:sp>
            <p:nvSpPr>
              <p:cNvPr id="405" name="Google Shape;40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7" name="Google Shape;407;p16"/>
            <p:cNvCxnSpPr/>
            <p:nvPr/>
          </p:nvCxnSpPr>
          <p:spPr>
            <a:xfrm rot="10800000">
              <a:off x="209995" y="270537"/>
              <a:ext cx="8656320" cy="0"/>
            </a:xfrm>
            <a:prstGeom prst="straightConnector1">
              <a:avLst/>
            </a:prstGeom>
            <a:noFill/>
            <a:ln cap="flat" cmpd="sng" w="50800">
              <a:solidFill>
                <a:srgbClr val="5271FF"/>
              </a:solidFill>
              <a:prstDash val="solid"/>
              <a:round/>
              <a:headEnd len="sm" w="sm" type="none"/>
              <a:tailEnd len="sm" w="sm" type="none"/>
            </a:ln>
          </p:spPr>
        </p:cxnSp>
        <p:grpSp>
          <p:nvGrpSpPr>
            <p:cNvPr id="408" name="Google Shape;408;p16"/>
            <p:cNvGrpSpPr/>
            <p:nvPr/>
          </p:nvGrpSpPr>
          <p:grpSpPr>
            <a:xfrm>
              <a:off x="15240" y="7178325"/>
              <a:ext cx="450470" cy="450470"/>
              <a:chOff x="0" y="0"/>
              <a:chExt cx="812800" cy="812800"/>
            </a:xfrm>
          </p:grpSpPr>
          <p:sp>
            <p:nvSpPr>
              <p:cNvPr id="409" name="Google Shape;40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16"/>
            <p:cNvGrpSpPr/>
            <p:nvPr/>
          </p:nvGrpSpPr>
          <p:grpSpPr>
            <a:xfrm>
              <a:off x="1941616" y="0"/>
              <a:ext cx="450470" cy="450470"/>
              <a:chOff x="0" y="0"/>
              <a:chExt cx="812800" cy="812800"/>
            </a:xfrm>
          </p:grpSpPr>
          <p:sp>
            <p:nvSpPr>
              <p:cNvPr id="412" name="Google Shape;41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4" name="Google Shape;414;p16"/>
            <p:cNvGrpSpPr/>
            <p:nvPr/>
          </p:nvGrpSpPr>
          <p:grpSpPr>
            <a:xfrm>
              <a:off x="8641080" y="70702"/>
              <a:ext cx="450470" cy="450470"/>
              <a:chOff x="0" y="0"/>
              <a:chExt cx="812800" cy="812800"/>
            </a:xfrm>
          </p:grpSpPr>
          <p:sp>
            <p:nvSpPr>
              <p:cNvPr id="415" name="Google Shape;41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16"/>
            <p:cNvGrpSpPr/>
            <p:nvPr/>
          </p:nvGrpSpPr>
          <p:grpSpPr>
            <a:xfrm>
              <a:off x="45720" y="88912"/>
              <a:ext cx="450470" cy="450470"/>
              <a:chOff x="0" y="0"/>
              <a:chExt cx="812800" cy="812800"/>
            </a:xfrm>
          </p:grpSpPr>
          <p:sp>
            <p:nvSpPr>
              <p:cNvPr id="418" name="Google Shape;41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20" name="Google Shape;420;p16"/>
          <p:cNvGrpSpPr/>
          <p:nvPr/>
        </p:nvGrpSpPr>
        <p:grpSpPr>
          <a:xfrm>
            <a:off x="1629190" y="277778"/>
            <a:ext cx="5247198" cy="359853"/>
            <a:chOff x="0" y="0"/>
            <a:chExt cx="6996264" cy="479804"/>
          </a:xfrm>
        </p:grpSpPr>
        <p:cxnSp>
          <p:nvCxnSpPr>
            <p:cNvPr id="421" name="Google Shape;421;p16"/>
            <p:cNvCxnSpPr/>
            <p:nvPr/>
          </p:nvCxnSpPr>
          <p:spPr>
            <a:xfrm rot="10800000">
              <a:off x="210609" y="214514"/>
              <a:ext cx="6655451" cy="0"/>
            </a:xfrm>
            <a:prstGeom prst="straightConnector1">
              <a:avLst/>
            </a:prstGeom>
            <a:noFill/>
            <a:ln cap="flat" cmpd="sng" w="50800">
              <a:solidFill>
                <a:srgbClr val="5271FF"/>
              </a:solidFill>
              <a:prstDash val="solid"/>
              <a:round/>
              <a:headEnd len="sm" w="sm" type="none"/>
              <a:tailEnd len="sm" w="sm" type="none"/>
            </a:ln>
          </p:spPr>
        </p:cxnSp>
        <p:grpSp>
          <p:nvGrpSpPr>
            <p:cNvPr id="422" name="Google Shape;422;p16"/>
            <p:cNvGrpSpPr/>
            <p:nvPr/>
          </p:nvGrpSpPr>
          <p:grpSpPr>
            <a:xfrm rot="5400000">
              <a:off x="6528177" y="11717"/>
              <a:ext cx="468087" cy="468087"/>
              <a:chOff x="0" y="0"/>
              <a:chExt cx="812800" cy="812800"/>
            </a:xfrm>
          </p:grpSpPr>
          <p:sp>
            <p:nvSpPr>
              <p:cNvPr id="423" name="Google Shape;42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16"/>
            <p:cNvGrpSpPr/>
            <p:nvPr/>
          </p:nvGrpSpPr>
          <p:grpSpPr>
            <a:xfrm rot="5400000">
              <a:off x="0" y="0"/>
              <a:ext cx="444652" cy="444652"/>
              <a:chOff x="0" y="0"/>
              <a:chExt cx="812800" cy="812800"/>
            </a:xfrm>
          </p:grpSpPr>
          <p:sp>
            <p:nvSpPr>
              <p:cNvPr id="426" name="Google Shape;42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p16"/>
            <p:cNvGrpSpPr/>
            <p:nvPr/>
          </p:nvGrpSpPr>
          <p:grpSpPr>
            <a:xfrm rot="10800000">
              <a:off x="6528177" y="11717"/>
              <a:ext cx="444652" cy="444652"/>
              <a:chOff x="0" y="0"/>
              <a:chExt cx="812800" cy="812800"/>
            </a:xfrm>
          </p:grpSpPr>
          <p:sp>
            <p:nvSpPr>
              <p:cNvPr id="429" name="Google Shape;42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31" name="Google Shape;431;p16"/>
          <p:cNvGrpSpPr/>
          <p:nvPr/>
        </p:nvGrpSpPr>
        <p:grpSpPr>
          <a:xfrm>
            <a:off x="11549829" y="9056968"/>
            <a:ext cx="5247198" cy="359853"/>
            <a:chOff x="0" y="0"/>
            <a:chExt cx="6996264" cy="479804"/>
          </a:xfrm>
        </p:grpSpPr>
        <p:cxnSp>
          <p:nvCxnSpPr>
            <p:cNvPr id="432" name="Google Shape;432;p16"/>
            <p:cNvCxnSpPr/>
            <p:nvPr/>
          </p:nvCxnSpPr>
          <p:spPr>
            <a:xfrm rot="10800000">
              <a:off x="210609" y="214514"/>
              <a:ext cx="6655451" cy="0"/>
            </a:xfrm>
            <a:prstGeom prst="straightConnector1">
              <a:avLst/>
            </a:prstGeom>
            <a:noFill/>
            <a:ln cap="flat" cmpd="sng" w="50800">
              <a:solidFill>
                <a:srgbClr val="5271FF"/>
              </a:solidFill>
              <a:prstDash val="solid"/>
              <a:round/>
              <a:headEnd len="sm" w="sm" type="none"/>
              <a:tailEnd len="sm" w="sm" type="none"/>
            </a:ln>
          </p:spPr>
        </p:cxnSp>
        <p:grpSp>
          <p:nvGrpSpPr>
            <p:cNvPr id="433" name="Google Shape;433;p16"/>
            <p:cNvGrpSpPr/>
            <p:nvPr/>
          </p:nvGrpSpPr>
          <p:grpSpPr>
            <a:xfrm rot="5400000">
              <a:off x="6528177" y="11717"/>
              <a:ext cx="468087" cy="468087"/>
              <a:chOff x="0" y="0"/>
              <a:chExt cx="812800" cy="812800"/>
            </a:xfrm>
          </p:grpSpPr>
          <p:sp>
            <p:nvSpPr>
              <p:cNvPr id="434" name="Google Shape;43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16"/>
            <p:cNvGrpSpPr/>
            <p:nvPr/>
          </p:nvGrpSpPr>
          <p:grpSpPr>
            <a:xfrm rot="5400000">
              <a:off x="0" y="0"/>
              <a:ext cx="444652" cy="444652"/>
              <a:chOff x="0" y="0"/>
              <a:chExt cx="812800" cy="812800"/>
            </a:xfrm>
          </p:grpSpPr>
          <p:sp>
            <p:nvSpPr>
              <p:cNvPr id="437" name="Google Shape;43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16"/>
            <p:cNvGrpSpPr/>
            <p:nvPr/>
          </p:nvGrpSpPr>
          <p:grpSpPr>
            <a:xfrm rot="10800000">
              <a:off x="6528177" y="11717"/>
              <a:ext cx="444652" cy="444652"/>
              <a:chOff x="0" y="0"/>
              <a:chExt cx="812800" cy="812800"/>
            </a:xfrm>
          </p:grpSpPr>
          <p:sp>
            <p:nvSpPr>
              <p:cNvPr id="440" name="Google Shape;44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txBox="1"/>
              <p:nvPr/>
            </p:nvSpPr>
            <p:spPr>
              <a:xfrm>
                <a:off x="76200" y="28575"/>
                <a:ext cx="660400" cy="708025"/>
              </a:xfrm>
              <a:prstGeom prst="rect">
                <a:avLst/>
              </a:prstGeom>
              <a:noFill/>
              <a:ln>
                <a:noFill/>
              </a:ln>
            </p:spPr>
            <p:txBody>
              <a:bodyPr anchorCtr="0" anchor="ctr" bIns="39050" lIns="39050" spcFirstLastPara="1" rIns="39050" wrap="square" tIns="390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442" name="Google Shape;442;p16"/>
          <p:cNvPicPr preferRelativeResize="0"/>
          <p:nvPr/>
        </p:nvPicPr>
        <p:blipFill rotWithShape="1">
          <a:blip r:embed="rId4">
            <a:alphaModFix/>
          </a:blip>
          <a:srcRect b="5011" l="4809" r="4281" t="4194"/>
          <a:stretch/>
        </p:blipFill>
        <p:spPr>
          <a:xfrm>
            <a:off x="10357600" y="2009725"/>
            <a:ext cx="5592900" cy="5775300"/>
          </a:xfrm>
          <a:prstGeom prst="roundRect">
            <a:avLst>
              <a:gd fmla="val 16667" name="adj"/>
            </a:avLst>
          </a:prstGeom>
          <a:noFill/>
          <a:ln cap="flat" cmpd="sng" w="152400">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75855" l="0" r="0" t="-75855"/>
            </a:stretch>
          </a:blipFill>
          <a:ln>
            <a:noFill/>
          </a:ln>
        </p:spPr>
      </p:sp>
      <p:grpSp>
        <p:nvGrpSpPr>
          <p:cNvPr id="448" name="Google Shape;448;p17"/>
          <p:cNvGrpSpPr/>
          <p:nvPr/>
        </p:nvGrpSpPr>
        <p:grpSpPr>
          <a:xfrm>
            <a:off x="424996" y="214211"/>
            <a:ext cx="6818662" cy="7015545"/>
            <a:chOff x="0" y="0"/>
            <a:chExt cx="9091550" cy="9354060"/>
          </a:xfrm>
        </p:grpSpPr>
        <p:cxnSp>
          <p:nvCxnSpPr>
            <p:cNvPr id="449" name="Google Shape;449;p17"/>
            <p:cNvCxnSpPr/>
            <p:nvPr/>
          </p:nvCxnSpPr>
          <p:spPr>
            <a:xfrm>
              <a:off x="245555" y="450470"/>
              <a:ext cx="0" cy="8656320"/>
            </a:xfrm>
            <a:prstGeom prst="straightConnector1">
              <a:avLst/>
            </a:prstGeom>
            <a:noFill/>
            <a:ln cap="flat" cmpd="sng" w="50800">
              <a:solidFill>
                <a:srgbClr val="FFFFFF"/>
              </a:solidFill>
              <a:prstDash val="solid"/>
              <a:round/>
              <a:headEnd len="sm" w="sm" type="none"/>
              <a:tailEnd len="sm" w="sm" type="none"/>
            </a:ln>
          </p:spPr>
        </p:cxnSp>
        <p:grpSp>
          <p:nvGrpSpPr>
            <p:cNvPr id="450" name="Google Shape;450;p17"/>
            <p:cNvGrpSpPr/>
            <p:nvPr/>
          </p:nvGrpSpPr>
          <p:grpSpPr>
            <a:xfrm>
              <a:off x="0" y="8903590"/>
              <a:ext cx="450470" cy="450470"/>
              <a:chOff x="0" y="0"/>
              <a:chExt cx="812800" cy="812800"/>
            </a:xfrm>
          </p:grpSpPr>
          <p:sp>
            <p:nvSpPr>
              <p:cNvPr id="451" name="Google Shape;45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53" name="Google Shape;453;p17"/>
            <p:cNvCxnSpPr/>
            <p:nvPr/>
          </p:nvCxnSpPr>
          <p:spPr>
            <a:xfrm rot="10800000">
              <a:off x="209995" y="270537"/>
              <a:ext cx="8656320" cy="0"/>
            </a:xfrm>
            <a:prstGeom prst="straightConnector1">
              <a:avLst/>
            </a:prstGeom>
            <a:noFill/>
            <a:ln cap="flat" cmpd="sng" w="50800">
              <a:solidFill>
                <a:srgbClr val="FFFFFF"/>
              </a:solidFill>
              <a:prstDash val="solid"/>
              <a:round/>
              <a:headEnd len="sm" w="sm" type="none"/>
              <a:tailEnd len="sm" w="sm" type="none"/>
            </a:ln>
          </p:spPr>
        </p:cxnSp>
        <p:grpSp>
          <p:nvGrpSpPr>
            <p:cNvPr id="454" name="Google Shape;454;p17"/>
            <p:cNvGrpSpPr/>
            <p:nvPr/>
          </p:nvGrpSpPr>
          <p:grpSpPr>
            <a:xfrm>
              <a:off x="15240" y="7178325"/>
              <a:ext cx="450470" cy="450470"/>
              <a:chOff x="0" y="0"/>
              <a:chExt cx="812800" cy="812800"/>
            </a:xfrm>
          </p:grpSpPr>
          <p:sp>
            <p:nvSpPr>
              <p:cNvPr id="455" name="Google Shape;45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7" name="Google Shape;457;p17"/>
            <p:cNvGrpSpPr/>
            <p:nvPr/>
          </p:nvGrpSpPr>
          <p:grpSpPr>
            <a:xfrm>
              <a:off x="1941616" y="0"/>
              <a:ext cx="450470" cy="450470"/>
              <a:chOff x="0" y="0"/>
              <a:chExt cx="812800" cy="812800"/>
            </a:xfrm>
          </p:grpSpPr>
          <p:sp>
            <p:nvSpPr>
              <p:cNvPr id="458" name="Google Shape;45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0" name="Google Shape;460;p17"/>
            <p:cNvGrpSpPr/>
            <p:nvPr/>
          </p:nvGrpSpPr>
          <p:grpSpPr>
            <a:xfrm>
              <a:off x="8641080" y="70702"/>
              <a:ext cx="450470" cy="450470"/>
              <a:chOff x="0" y="0"/>
              <a:chExt cx="812800" cy="812800"/>
            </a:xfrm>
          </p:grpSpPr>
          <p:sp>
            <p:nvSpPr>
              <p:cNvPr id="461" name="Google Shape;46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3" name="Google Shape;463;p17"/>
            <p:cNvGrpSpPr/>
            <p:nvPr/>
          </p:nvGrpSpPr>
          <p:grpSpPr>
            <a:xfrm>
              <a:off x="45720" y="88912"/>
              <a:ext cx="450470" cy="450470"/>
              <a:chOff x="0" y="0"/>
              <a:chExt cx="812800" cy="812800"/>
            </a:xfrm>
          </p:grpSpPr>
          <p:sp>
            <p:nvSpPr>
              <p:cNvPr id="464" name="Google Shape;46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66" name="Google Shape;466;p17"/>
          <p:cNvSpPr/>
          <p:nvPr/>
        </p:nvSpPr>
        <p:spPr>
          <a:xfrm>
            <a:off x="1366987" y="3544107"/>
            <a:ext cx="1337279" cy="1337279"/>
          </a:xfrm>
          <a:custGeom>
            <a:rect b="b" l="l" r="r" t="t"/>
            <a:pathLst>
              <a:path extrusionOk="0" h="1337279" w="1337279">
                <a:moveTo>
                  <a:pt x="0" y="0"/>
                </a:moveTo>
                <a:lnTo>
                  <a:pt x="1337280" y="0"/>
                </a:lnTo>
                <a:lnTo>
                  <a:pt x="1337280" y="1337280"/>
                </a:lnTo>
                <a:lnTo>
                  <a:pt x="0" y="1337280"/>
                </a:lnTo>
                <a:lnTo>
                  <a:pt x="0" y="0"/>
                </a:lnTo>
                <a:close/>
              </a:path>
            </a:pathLst>
          </a:custGeom>
          <a:blipFill rotWithShape="1">
            <a:blip r:embed="rId4">
              <a:alphaModFix/>
            </a:blip>
            <a:stretch>
              <a:fillRect b="0" l="0" r="0" t="0"/>
            </a:stretch>
          </a:blipFill>
          <a:ln>
            <a:noFill/>
          </a:ln>
        </p:spPr>
      </p:sp>
      <p:sp>
        <p:nvSpPr>
          <p:cNvPr id="467" name="Google Shape;467;p17"/>
          <p:cNvSpPr txBox="1"/>
          <p:nvPr/>
        </p:nvSpPr>
        <p:spPr>
          <a:xfrm>
            <a:off x="2704267" y="3941285"/>
            <a:ext cx="3870752"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Topic One</a:t>
            </a:r>
            <a:endParaRPr/>
          </a:p>
        </p:txBody>
      </p:sp>
      <p:sp>
        <p:nvSpPr>
          <p:cNvPr id="468" name="Google Shape;468;p17"/>
          <p:cNvSpPr txBox="1"/>
          <p:nvPr/>
        </p:nvSpPr>
        <p:spPr>
          <a:xfrm>
            <a:off x="2704267" y="7644612"/>
            <a:ext cx="3221477" cy="83304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469" name="Google Shape;469;p17"/>
          <p:cNvSpPr/>
          <p:nvPr/>
        </p:nvSpPr>
        <p:spPr>
          <a:xfrm>
            <a:off x="6575019" y="3544107"/>
            <a:ext cx="1337279" cy="1337279"/>
          </a:xfrm>
          <a:custGeom>
            <a:rect b="b" l="l" r="r" t="t"/>
            <a:pathLst>
              <a:path extrusionOk="0" h="1337279" w="1337279">
                <a:moveTo>
                  <a:pt x="0" y="0"/>
                </a:moveTo>
                <a:lnTo>
                  <a:pt x="1337279" y="0"/>
                </a:lnTo>
                <a:lnTo>
                  <a:pt x="1337279" y="1337280"/>
                </a:lnTo>
                <a:lnTo>
                  <a:pt x="0" y="1337280"/>
                </a:lnTo>
                <a:lnTo>
                  <a:pt x="0" y="0"/>
                </a:lnTo>
                <a:close/>
              </a:path>
            </a:pathLst>
          </a:custGeom>
          <a:blipFill rotWithShape="1">
            <a:blip r:embed="rId4">
              <a:alphaModFix/>
            </a:blip>
            <a:stretch>
              <a:fillRect b="0" l="0" r="0" t="0"/>
            </a:stretch>
          </a:blipFill>
          <a:ln>
            <a:noFill/>
          </a:ln>
        </p:spPr>
      </p:sp>
      <p:sp>
        <p:nvSpPr>
          <p:cNvPr id="470" name="Google Shape;470;p17"/>
          <p:cNvSpPr/>
          <p:nvPr/>
        </p:nvSpPr>
        <p:spPr>
          <a:xfrm>
            <a:off x="6598650" y="6537303"/>
            <a:ext cx="1337279" cy="1337279"/>
          </a:xfrm>
          <a:custGeom>
            <a:rect b="b" l="l" r="r" t="t"/>
            <a:pathLst>
              <a:path extrusionOk="0" h="1337279" w="1337279">
                <a:moveTo>
                  <a:pt x="0" y="0"/>
                </a:moveTo>
                <a:lnTo>
                  <a:pt x="1337279" y="0"/>
                </a:lnTo>
                <a:lnTo>
                  <a:pt x="1337279" y="1337280"/>
                </a:lnTo>
                <a:lnTo>
                  <a:pt x="0" y="1337280"/>
                </a:lnTo>
                <a:lnTo>
                  <a:pt x="0" y="0"/>
                </a:lnTo>
                <a:close/>
              </a:path>
            </a:pathLst>
          </a:custGeom>
          <a:blipFill rotWithShape="1">
            <a:blip r:embed="rId4">
              <a:alphaModFix/>
            </a:blip>
            <a:stretch>
              <a:fillRect b="0" l="0" r="0" t="0"/>
            </a:stretch>
          </a:blipFill>
          <a:ln>
            <a:noFill/>
          </a:ln>
        </p:spPr>
      </p:sp>
      <p:sp>
        <p:nvSpPr>
          <p:cNvPr id="471" name="Google Shape;471;p17"/>
          <p:cNvSpPr/>
          <p:nvPr/>
        </p:nvSpPr>
        <p:spPr>
          <a:xfrm>
            <a:off x="1347937" y="6743578"/>
            <a:ext cx="1337279" cy="1337279"/>
          </a:xfrm>
          <a:custGeom>
            <a:rect b="b" l="l" r="r" t="t"/>
            <a:pathLst>
              <a:path extrusionOk="0" h="1337279" w="1337279">
                <a:moveTo>
                  <a:pt x="0" y="0"/>
                </a:moveTo>
                <a:lnTo>
                  <a:pt x="1337280" y="0"/>
                </a:lnTo>
                <a:lnTo>
                  <a:pt x="1337280" y="1337279"/>
                </a:lnTo>
                <a:lnTo>
                  <a:pt x="0" y="1337279"/>
                </a:lnTo>
                <a:lnTo>
                  <a:pt x="0" y="0"/>
                </a:lnTo>
                <a:close/>
              </a:path>
            </a:pathLst>
          </a:custGeom>
          <a:blipFill rotWithShape="1">
            <a:blip r:embed="rId4">
              <a:alphaModFix/>
            </a:blip>
            <a:stretch>
              <a:fillRect b="0" l="0" r="0" t="0"/>
            </a:stretch>
          </a:blipFill>
          <a:ln>
            <a:noFill/>
          </a:ln>
        </p:spPr>
      </p:sp>
      <p:sp>
        <p:nvSpPr>
          <p:cNvPr id="472" name="Google Shape;472;p17"/>
          <p:cNvSpPr txBox="1"/>
          <p:nvPr/>
        </p:nvSpPr>
        <p:spPr>
          <a:xfrm>
            <a:off x="1388656" y="1345724"/>
            <a:ext cx="9457589" cy="125337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200" u="none" cap="none" strike="noStrike">
                <a:solidFill>
                  <a:srgbClr val="FFFFFF"/>
                </a:solidFill>
                <a:latin typeface="Cuprum"/>
                <a:ea typeface="Cuprum"/>
                <a:cs typeface="Cuprum"/>
                <a:sym typeface="Cuprum"/>
              </a:rPr>
              <a:t>Write your topic or idea</a:t>
            </a:r>
            <a:endParaRPr/>
          </a:p>
        </p:txBody>
      </p:sp>
      <p:cxnSp>
        <p:nvCxnSpPr>
          <p:cNvPr id="473" name="Google Shape;473;p17"/>
          <p:cNvCxnSpPr/>
          <p:nvPr/>
        </p:nvCxnSpPr>
        <p:spPr>
          <a:xfrm flipH="1" rot="10800000">
            <a:off x="4671893" y="9572414"/>
            <a:ext cx="6433796" cy="37972"/>
          </a:xfrm>
          <a:prstGeom prst="straightConnector1">
            <a:avLst/>
          </a:prstGeom>
          <a:noFill/>
          <a:ln cap="flat" cmpd="sng" w="38100">
            <a:solidFill>
              <a:srgbClr val="FFFFFF"/>
            </a:solidFill>
            <a:prstDash val="solid"/>
            <a:round/>
            <a:headEnd len="sm" w="sm" type="none"/>
            <a:tailEnd len="sm" w="sm" type="none"/>
          </a:ln>
        </p:spPr>
      </p:cxnSp>
      <p:grpSp>
        <p:nvGrpSpPr>
          <p:cNvPr id="474" name="Google Shape;474;p17"/>
          <p:cNvGrpSpPr/>
          <p:nvPr/>
        </p:nvGrpSpPr>
        <p:grpSpPr>
          <a:xfrm rot="10800000">
            <a:off x="9345915" y="9403488"/>
            <a:ext cx="337852" cy="337852"/>
            <a:chOff x="0" y="0"/>
            <a:chExt cx="812800" cy="812800"/>
          </a:xfrm>
        </p:grpSpPr>
        <p:sp>
          <p:nvSpPr>
            <p:cNvPr id="475" name="Google Shape;47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7" name="Google Shape;477;p17"/>
          <p:cNvGrpSpPr/>
          <p:nvPr/>
        </p:nvGrpSpPr>
        <p:grpSpPr>
          <a:xfrm rot="10800000">
            <a:off x="4321316" y="9403488"/>
            <a:ext cx="337852" cy="337852"/>
            <a:chOff x="0" y="0"/>
            <a:chExt cx="812800" cy="812800"/>
          </a:xfrm>
        </p:grpSpPr>
        <p:sp>
          <p:nvSpPr>
            <p:cNvPr id="478" name="Google Shape;47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17"/>
          <p:cNvGrpSpPr/>
          <p:nvPr/>
        </p:nvGrpSpPr>
        <p:grpSpPr>
          <a:xfrm rot="10800000">
            <a:off x="10767836" y="9403488"/>
            <a:ext cx="337852" cy="337852"/>
            <a:chOff x="0" y="0"/>
            <a:chExt cx="812800" cy="812800"/>
          </a:xfrm>
        </p:grpSpPr>
        <p:sp>
          <p:nvSpPr>
            <p:cNvPr id="481" name="Google Shape;48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17"/>
          <p:cNvSpPr txBox="1"/>
          <p:nvPr/>
        </p:nvSpPr>
        <p:spPr>
          <a:xfrm>
            <a:off x="7959561" y="3941285"/>
            <a:ext cx="2698461" cy="55525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Topic One</a:t>
            </a:r>
            <a:endParaRPr/>
          </a:p>
        </p:txBody>
      </p:sp>
      <p:sp>
        <p:nvSpPr>
          <p:cNvPr id="484" name="Google Shape;484;p17"/>
          <p:cNvSpPr txBox="1"/>
          <p:nvPr/>
        </p:nvSpPr>
        <p:spPr>
          <a:xfrm>
            <a:off x="2704267" y="6934481"/>
            <a:ext cx="3870752"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Topic One</a:t>
            </a:r>
            <a:endParaRPr/>
          </a:p>
        </p:txBody>
      </p:sp>
      <p:sp>
        <p:nvSpPr>
          <p:cNvPr id="485" name="Google Shape;485;p17"/>
          <p:cNvSpPr txBox="1"/>
          <p:nvPr/>
        </p:nvSpPr>
        <p:spPr>
          <a:xfrm>
            <a:off x="7959561" y="6934481"/>
            <a:ext cx="4032753" cy="561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Ubuntu"/>
                <a:ea typeface="Ubuntu"/>
                <a:cs typeface="Ubuntu"/>
                <a:sym typeface="Ubuntu"/>
              </a:rPr>
              <a:t>Topic One</a:t>
            </a:r>
            <a:endParaRPr/>
          </a:p>
        </p:txBody>
      </p:sp>
      <p:sp>
        <p:nvSpPr>
          <p:cNvPr id="486" name="Google Shape;486;p17"/>
          <p:cNvSpPr txBox="1"/>
          <p:nvPr/>
        </p:nvSpPr>
        <p:spPr>
          <a:xfrm>
            <a:off x="2704267" y="4651416"/>
            <a:ext cx="3112112" cy="83304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487" name="Google Shape;487;p17"/>
          <p:cNvSpPr txBox="1"/>
          <p:nvPr/>
        </p:nvSpPr>
        <p:spPr>
          <a:xfrm>
            <a:off x="7959561" y="4651416"/>
            <a:ext cx="3146128" cy="83304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488" name="Google Shape;488;p17"/>
          <p:cNvSpPr txBox="1"/>
          <p:nvPr/>
        </p:nvSpPr>
        <p:spPr>
          <a:xfrm>
            <a:off x="7959561" y="7644612"/>
            <a:ext cx="3146128" cy="83304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pic>
        <p:nvPicPr>
          <p:cNvPr id="489" name="Google Shape;489;p17"/>
          <p:cNvPicPr preferRelativeResize="0"/>
          <p:nvPr/>
        </p:nvPicPr>
        <p:blipFill rotWithShape="1">
          <a:blip r:embed="rId5">
            <a:alphaModFix/>
          </a:blip>
          <a:srcRect b="0" l="0" r="46575" t="0"/>
          <a:stretch/>
        </p:blipFill>
        <p:spPr>
          <a:xfrm>
            <a:off x="13608548" y="0"/>
            <a:ext cx="6263501" cy="10286998"/>
          </a:xfrm>
          <a:prstGeom prst="rect">
            <a:avLst/>
          </a:prstGeom>
          <a:noFill/>
          <a:ln>
            <a:noFill/>
          </a:ln>
        </p:spPr>
      </p:pic>
      <p:sp>
        <p:nvSpPr>
          <p:cNvPr id="490" name="Google Shape;490;p17"/>
          <p:cNvSpPr/>
          <p:nvPr/>
        </p:nvSpPr>
        <p:spPr>
          <a:xfrm>
            <a:off x="10174324" y="-427626"/>
            <a:ext cx="7027358" cy="11142251"/>
          </a:xfrm>
          <a:custGeom>
            <a:rect b="b" l="l" r="r" t="t"/>
            <a:pathLst>
              <a:path extrusionOk="0" h="11142251" w="7027358">
                <a:moveTo>
                  <a:pt x="0" y="0"/>
                </a:moveTo>
                <a:lnTo>
                  <a:pt x="7027358" y="0"/>
                </a:lnTo>
                <a:lnTo>
                  <a:pt x="7027358" y="11142252"/>
                </a:lnTo>
                <a:lnTo>
                  <a:pt x="0" y="11142252"/>
                </a:lnTo>
                <a:lnTo>
                  <a:pt x="0" y="0"/>
                </a:lnTo>
                <a:close/>
              </a:path>
            </a:pathLst>
          </a:custGeom>
          <a:blipFill rotWithShape="1">
            <a:blip r:embed="rId6">
              <a:alphaModFix/>
            </a:blip>
            <a:stretch>
              <a:fillRect b="-503" l="-138731"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